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2" r:id="rId1"/>
    <p:sldMasterId id="2147483676" r:id="rId2"/>
    <p:sldMasterId id="2147483745" r:id="rId3"/>
    <p:sldMasterId id="2147483760" r:id="rId4"/>
  </p:sldMasterIdLst>
  <p:notesMasterIdLst>
    <p:notesMasterId r:id="rId14"/>
  </p:notesMasterIdLst>
  <p:handoutMasterIdLst>
    <p:handoutMasterId r:id="rId15"/>
  </p:handoutMasterIdLst>
  <p:sldIdLst>
    <p:sldId id="257" r:id="rId5"/>
    <p:sldId id="597" r:id="rId6"/>
    <p:sldId id="607" r:id="rId7"/>
    <p:sldId id="632" r:id="rId8"/>
    <p:sldId id="631" r:id="rId9"/>
    <p:sldId id="633" r:id="rId10"/>
    <p:sldId id="634" r:id="rId11"/>
    <p:sldId id="635" r:id="rId12"/>
    <p:sldId id="457"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yne Evans" initials="W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217"/>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6" autoAdjust="0"/>
    <p:restoredTop sz="94374" autoAdjust="0"/>
  </p:normalViewPr>
  <p:slideViewPr>
    <p:cSldViewPr>
      <p:cViewPr varScale="1">
        <p:scale>
          <a:sx n="116" d="100"/>
          <a:sy n="116" d="100"/>
        </p:scale>
        <p:origin x="1224" y="102"/>
      </p:cViewPr>
      <p:guideLst>
        <p:guide orient="horz" pos="2160"/>
        <p:guide pos="2880"/>
      </p:guideLst>
    </p:cSldViewPr>
  </p:slideViewPr>
  <p:outlineViewPr>
    <p:cViewPr>
      <p:scale>
        <a:sx n="33" d="100"/>
        <a:sy n="33" d="100"/>
      </p:scale>
      <p:origin x="0" y="15672"/>
    </p:cViewPr>
  </p:outlineViewPr>
  <p:notesTextViewPr>
    <p:cViewPr>
      <p:scale>
        <a:sx n="100" d="100"/>
        <a:sy n="100" d="100"/>
      </p:scale>
      <p:origin x="0" y="0"/>
    </p:cViewPr>
  </p:notesTextViewPr>
  <p:sorterViewPr>
    <p:cViewPr>
      <p:scale>
        <a:sx n="90" d="100"/>
        <a:sy n="90" d="100"/>
      </p:scale>
      <p:origin x="0" y="-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341" cy="465341"/>
          </a:xfrm>
          <a:prstGeom prst="rect">
            <a:avLst/>
          </a:prstGeom>
        </p:spPr>
        <p:txBody>
          <a:bodyPr vert="horz" lIns="91414" tIns="45707" rIns="91414" bIns="45707" rtlCol="0"/>
          <a:lstStyle>
            <a:lvl1pPr algn="l">
              <a:defRPr sz="1200"/>
            </a:lvl1pPr>
          </a:lstStyle>
          <a:p>
            <a:endParaRPr lang="en-ZA"/>
          </a:p>
        </p:txBody>
      </p:sp>
      <p:sp>
        <p:nvSpPr>
          <p:cNvPr id="3" name="Date Placeholder 2"/>
          <p:cNvSpPr>
            <a:spLocks noGrp="1"/>
          </p:cNvSpPr>
          <p:nvPr>
            <p:ph type="dt" sz="quarter" idx="1"/>
          </p:nvPr>
        </p:nvSpPr>
        <p:spPr>
          <a:xfrm>
            <a:off x="3970389" y="0"/>
            <a:ext cx="3038340" cy="465341"/>
          </a:xfrm>
          <a:prstGeom prst="rect">
            <a:avLst/>
          </a:prstGeom>
        </p:spPr>
        <p:txBody>
          <a:bodyPr vert="horz" lIns="91414" tIns="45707" rIns="91414" bIns="45707" rtlCol="0"/>
          <a:lstStyle>
            <a:lvl1pPr algn="r">
              <a:defRPr sz="1200"/>
            </a:lvl1pPr>
          </a:lstStyle>
          <a:p>
            <a:fld id="{5566FB52-7883-4DA6-9E04-2D9278300535}" type="datetimeFigureOut">
              <a:rPr lang="en-US" smtClean="0"/>
              <a:pPr/>
              <a:t>1/29/2020</a:t>
            </a:fld>
            <a:endParaRPr lang="en-ZA"/>
          </a:p>
        </p:txBody>
      </p:sp>
      <p:sp>
        <p:nvSpPr>
          <p:cNvPr id="4" name="Footer Placeholder 3"/>
          <p:cNvSpPr>
            <a:spLocks noGrp="1"/>
          </p:cNvSpPr>
          <p:nvPr>
            <p:ph type="ftr" sz="quarter" idx="2"/>
          </p:nvPr>
        </p:nvSpPr>
        <p:spPr>
          <a:xfrm>
            <a:off x="5" y="8829577"/>
            <a:ext cx="3038341" cy="465340"/>
          </a:xfrm>
          <a:prstGeom prst="rect">
            <a:avLst/>
          </a:prstGeom>
        </p:spPr>
        <p:txBody>
          <a:bodyPr vert="horz" lIns="91414" tIns="45707" rIns="91414" bIns="45707" rtlCol="0" anchor="b"/>
          <a:lstStyle>
            <a:lvl1pPr algn="l">
              <a:defRPr sz="1200"/>
            </a:lvl1pPr>
          </a:lstStyle>
          <a:p>
            <a:endParaRPr lang="en-ZA"/>
          </a:p>
        </p:txBody>
      </p:sp>
      <p:sp>
        <p:nvSpPr>
          <p:cNvPr id="5" name="Slide Number Placeholder 4"/>
          <p:cNvSpPr>
            <a:spLocks noGrp="1"/>
          </p:cNvSpPr>
          <p:nvPr>
            <p:ph type="sldNum" sz="quarter" idx="3"/>
          </p:nvPr>
        </p:nvSpPr>
        <p:spPr>
          <a:xfrm>
            <a:off x="3970389" y="8829577"/>
            <a:ext cx="3038340" cy="465340"/>
          </a:xfrm>
          <a:prstGeom prst="rect">
            <a:avLst/>
          </a:prstGeom>
        </p:spPr>
        <p:txBody>
          <a:bodyPr vert="horz" lIns="91414" tIns="45707" rIns="91414" bIns="45707" rtlCol="0" anchor="b"/>
          <a:lstStyle>
            <a:lvl1pPr algn="r">
              <a:defRPr sz="1200"/>
            </a:lvl1pPr>
          </a:lstStyle>
          <a:p>
            <a:fld id="{D93DAF5F-49C8-41D0-889A-BEF6E54FC50B}" type="slidenum">
              <a:rPr lang="en-ZA" smtClean="0"/>
              <a:pPr/>
              <a:t>‹#›</a:t>
            </a:fld>
            <a:endParaRPr lang="en-ZA"/>
          </a:p>
        </p:txBody>
      </p:sp>
    </p:spTree>
    <p:extLst>
      <p:ext uri="{BB962C8B-B14F-4D97-AF65-F5344CB8AC3E}">
        <p14:creationId xmlns:p14="http://schemas.microsoft.com/office/powerpoint/2010/main" val="4230508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4" y="3"/>
            <a:ext cx="3037840" cy="464820"/>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idx="1"/>
          </p:nvPr>
        </p:nvSpPr>
        <p:spPr bwMode="auto">
          <a:xfrm>
            <a:off x="3970941" y="3"/>
            <a:ext cx="3037840" cy="464820"/>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041" y="4415793"/>
            <a:ext cx="5608320" cy="4183380"/>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4" y="8829970"/>
            <a:ext cx="3037840" cy="464820"/>
          </a:xfrm>
          <a:prstGeom prst="rect">
            <a:avLst/>
          </a:prstGeom>
          <a:noFill/>
          <a:ln w="9525">
            <a:noFill/>
            <a:miter lim="800000"/>
            <a:headEnd/>
            <a:tailEnd/>
          </a:ln>
          <a:effectLst/>
        </p:spPr>
        <p:txBody>
          <a:bodyPr vert="horz" wrap="square" lIns="91414" tIns="45707" rIns="91414" bIns="45707" numCol="1" anchor="b" anchorCtr="0" compatLnSpc="1">
            <a:prstTxWarp prst="textNoShape">
              <a:avLst/>
            </a:prstTxWarp>
          </a:bodyPr>
          <a:lstStyle>
            <a:lvl1pPr>
              <a:defRPr sz="1200"/>
            </a:lvl1pPr>
          </a:lstStyle>
          <a:p>
            <a:pPr>
              <a:defRPr/>
            </a:pPr>
            <a:endParaRPr lang="en-US"/>
          </a:p>
        </p:txBody>
      </p:sp>
      <p:sp>
        <p:nvSpPr>
          <p:cNvPr id="10247" name="Rectangle 7"/>
          <p:cNvSpPr>
            <a:spLocks noGrp="1" noChangeArrowheads="1"/>
          </p:cNvSpPr>
          <p:nvPr>
            <p:ph type="sldNum" sz="quarter" idx="5"/>
          </p:nvPr>
        </p:nvSpPr>
        <p:spPr bwMode="auto">
          <a:xfrm>
            <a:off x="3970941" y="8829970"/>
            <a:ext cx="3037840" cy="464820"/>
          </a:xfrm>
          <a:prstGeom prst="rect">
            <a:avLst/>
          </a:prstGeom>
          <a:noFill/>
          <a:ln w="9525">
            <a:noFill/>
            <a:miter lim="800000"/>
            <a:headEnd/>
            <a:tailEnd/>
          </a:ln>
          <a:effectLst/>
        </p:spPr>
        <p:txBody>
          <a:bodyPr vert="horz" wrap="square" lIns="91414" tIns="45707" rIns="91414" bIns="45707" numCol="1" anchor="b" anchorCtr="0" compatLnSpc="1">
            <a:prstTxWarp prst="textNoShape">
              <a:avLst/>
            </a:prstTxWarp>
          </a:bodyPr>
          <a:lstStyle>
            <a:lvl1pPr algn="r">
              <a:defRPr sz="1200"/>
            </a:lvl1pPr>
          </a:lstStyle>
          <a:p>
            <a:pPr>
              <a:defRPr/>
            </a:pPr>
            <a:fld id="{3A1A8441-22B5-4CB4-B371-6E99FB263248}" type="slidenum">
              <a:rPr lang="en-US"/>
              <a:pPr>
                <a:defRPr/>
              </a:pPr>
              <a:t>‹#›</a:t>
            </a:fld>
            <a:endParaRPr lang="en-US"/>
          </a:p>
        </p:txBody>
      </p:sp>
    </p:spTree>
    <p:extLst>
      <p:ext uri="{BB962C8B-B14F-4D97-AF65-F5344CB8AC3E}">
        <p14:creationId xmlns:p14="http://schemas.microsoft.com/office/powerpoint/2010/main" val="982608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p:nvSpPr>
        <p:spPr bwMode="auto">
          <a:xfrm>
            <a:off x="3059113" y="2349500"/>
            <a:ext cx="5473700" cy="1800225"/>
          </a:xfrm>
          <a:prstGeom prst="rect">
            <a:avLst/>
          </a:prstGeom>
          <a:solidFill>
            <a:srgbClr val="FFCC00"/>
          </a:solidFill>
          <a:ln w="9525">
            <a:noFill/>
            <a:miter lim="800000"/>
            <a:headEnd/>
            <a:tailEnd/>
          </a:ln>
          <a:effectLst/>
        </p:spPr>
        <p:txBody>
          <a:bodyPr/>
          <a:lstStyle/>
          <a:p>
            <a:pPr>
              <a:spcBef>
                <a:spcPct val="20000"/>
              </a:spcBef>
              <a:defRPr/>
            </a:pPr>
            <a:r>
              <a:rPr lang="en-GB" sz="3200"/>
              <a:t>Department of Transport</a:t>
            </a:r>
          </a:p>
          <a:p>
            <a:pPr>
              <a:spcBef>
                <a:spcPct val="20000"/>
              </a:spcBef>
              <a:defRPr/>
            </a:pPr>
            <a:r>
              <a:rPr lang="en-ZA" sz="3200"/>
              <a:t>KwaZulu-Natal</a:t>
            </a:r>
          </a:p>
          <a:p>
            <a:pPr>
              <a:spcBef>
                <a:spcPct val="20000"/>
              </a:spcBef>
              <a:defRPr/>
            </a:pPr>
            <a:r>
              <a:rPr lang="en-ZA" sz="3200"/>
              <a:t>Umnyango Wezokuthutha</a:t>
            </a:r>
            <a:endParaRPr lang="en-GB" sz="3200"/>
          </a:p>
        </p:txBody>
      </p:sp>
      <p:pic>
        <p:nvPicPr>
          <p:cNvPr id="5" name="Picture 13" descr="CoatOfArms_transparent.gif"/>
          <p:cNvPicPr>
            <a:picLocks noChangeAspect="1"/>
          </p:cNvPicPr>
          <p:nvPr/>
        </p:nvPicPr>
        <p:blipFill>
          <a:blip r:embed="rId2" cstate="print"/>
          <a:srcRect/>
          <a:stretch>
            <a:fillRect/>
          </a:stretch>
        </p:blipFill>
        <p:spPr bwMode="auto">
          <a:xfrm>
            <a:off x="1071563" y="2357438"/>
            <a:ext cx="1728787" cy="1717675"/>
          </a:xfrm>
          <a:prstGeom prst="rect">
            <a:avLst/>
          </a:prstGeom>
          <a:noFill/>
          <a:ln w="9525">
            <a:noFill/>
            <a:miter lim="800000"/>
            <a:headEnd/>
            <a:tailEnd/>
          </a:ln>
        </p:spPr>
      </p:pic>
      <p:sp>
        <p:nvSpPr>
          <p:cNvPr id="6" name="TextBox 5"/>
          <p:cNvSpPr txBox="1"/>
          <p:nvPr/>
        </p:nvSpPr>
        <p:spPr>
          <a:xfrm>
            <a:off x="2681288" y="6500813"/>
            <a:ext cx="3857625" cy="369887"/>
          </a:xfrm>
          <a:prstGeom prst="rect">
            <a:avLst/>
          </a:prstGeom>
          <a:noFill/>
        </p:spPr>
        <p:txBody>
          <a:bodyPr>
            <a:spAutoFit/>
          </a:bodyPr>
          <a:lstStyle/>
          <a:p>
            <a:pPr algn="ctr">
              <a:defRPr/>
            </a:pPr>
            <a:r>
              <a:rPr lang="en-ZA" dirty="0"/>
              <a:t>Prosperity through mobility</a:t>
            </a:r>
          </a:p>
        </p:txBody>
      </p:sp>
      <p:sp>
        <p:nvSpPr>
          <p:cNvPr id="3074" name="Rectangle 2"/>
          <p:cNvSpPr>
            <a:spLocks noGrp="1" noChangeArrowheads="1"/>
          </p:cNvSpPr>
          <p:nvPr>
            <p:ph type="ctrTitle"/>
          </p:nvPr>
        </p:nvSpPr>
        <p:spPr>
          <a:xfrm>
            <a:off x="827088" y="692150"/>
            <a:ext cx="7772400" cy="1470025"/>
          </a:xfrm>
          <a:ln>
            <a:noFill/>
          </a:ln>
        </p:spPr>
        <p:txBody>
          <a:bodyPr/>
          <a:lstStyle>
            <a:lvl1pPr>
              <a:defRPr/>
            </a:lvl1pPr>
          </a:lstStyle>
          <a:p>
            <a:r>
              <a:rPr lang="en-US"/>
              <a:t>Click to edit Master title style</a:t>
            </a:r>
            <a:endParaRPr lang="en-GB"/>
          </a:p>
        </p:txBody>
      </p:sp>
      <p:sp>
        <p:nvSpPr>
          <p:cNvPr id="3075" name="Rectangle 3"/>
          <p:cNvSpPr>
            <a:spLocks noGrp="1" noChangeArrowheads="1"/>
          </p:cNvSpPr>
          <p:nvPr>
            <p:ph type="subTitle" idx="1"/>
          </p:nvPr>
        </p:nvSpPr>
        <p:spPr>
          <a:xfrm>
            <a:off x="1371600" y="4292600"/>
            <a:ext cx="6400800" cy="1346200"/>
          </a:xfrm>
          <a:ln>
            <a:noFill/>
          </a:ln>
        </p:spPr>
        <p:txBody>
          <a:bodyPr/>
          <a:lstStyle>
            <a:lvl1pPr marL="0" indent="0" algn="ctr">
              <a:buFontTx/>
              <a:buNone/>
              <a:defRPr b="1"/>
            </a:lvl1pPr>
          </a:lstStyle>
          <a:p>
            <a:r>
              <a:rPr lang="en-US"/>
              <a:t>Click to edit Master subtitle style</a:t>
            </a:r>
            <a:endParaRPr lang="en-GB"/>
          </a:p>
        </p:txBody>
      </p:sp>
      <p:sp>
        <p:nvSpPr>
          <p:cNvPr id="7" name="Rectangle 4"/>
          <p:cNvSpPr>
            <a:spLocks noGrp="1" noChangeArrowheads="1"/>
          </p:cNvSpPr>
          <p:nvPr>
            <p:ph type="dt" sz="half" idx="10"/>
          </p:nvPr>
        </p:nvSpPr>
        <p:spPr bwMode="auto">
          <a:xfrm>
            <a:off x="3419475" y="5857875"/>
            <a:ext cx="2133600" cy="47625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l">
              <a:defRPr sz="1400" b="0" i="0">
                <a:latin typeface="Arial" charset="0"/>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36F4470C-001B-449E-91E2-4919DD63D39F}"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25 January 2011</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4737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323850" y="908050"/>
            <a:ext cx="6219825" cy="5473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9D51346A-E23B-4AE3-9137-39EE1A7604CA}"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25 January 2011</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706438"/>
          </a:xfrm>
        </p:spPr>
        <p:txBody>
          <a:bodyPr/>
          <a:lstStyle/>
          <a:p>
            <a:r>
              <a:rPr lang="en-US"/>
              <a:t>Click to edit Master title style</a:t>
            </a:r>
            <a:endParaRPr lang="en-ZA"/>
          </a:p>
        </p:txBody>
      </p:sp>
      <p:sp>
        <p:nvSpPr>
          <p:cNvPr id="3" name="Table Placeholder 2"/>
          <p:cNvSpPr>
            <a:spLocks noGrp="1"/>
          </p:cNvSpPr>
          <p:nvPr>
            <p:ph type="tbl" idx="1"/>
          </p:nvPr>
        </p:nvSpPr>
        <p:spPr>
          <a:xfrm>
            <a:off x="323850" y="1773238"/>
            <a:ext cx="8496300" cy="4608512"/>
          </a:xfrm>
        </p:spPr>
        <p:txBody>
          <a:bodyPr/>
          <a:lstStyle/>
          <a:p>
            <a:pPr lvl="0"/>
            <a:r>
              <a:rPr lang="en-US" noProof="0"/>
              <a:t>Click icon to add table</a:t>
            </a:r>
            <a:endParaRPr lang="en-ZA" noProof="0"/>
          </a:p>
        </p:txBody>
      </p:sp>
      <p:sp>
        <p:nvSpPr>
          <p:cNvPr id="4" name="Rectangle 6"/>
          <p:cNvSpPr>
            <a:spLocks noGrp="1" noChangeArrowheads="1"/>
          </p:cNvSpPr>
          <p:nvPr>
            <p:ph type="sldNum" sz="quarter" idx="10"/>
          </p:nvPr>
        </p:nvSpPr>
        <p:spPr>
          <a:ln/>
        </p:spPr>
        <p:txBody>
          <a:bodyPr/>
          <a:lstStyle>
            <a:lvl1pPr>
              <a:defRPr/>
            </a:lvl1pPr>
          </a:lstStyle>
          <a:p>
            <a:pPr>
              <a:defRPr/>
            </a:pPr>
            <a:fld id="{C57E20AF-950F-4DF7-9DAD-944D6CA8EA2D}"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25 January 2011</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25 January 2011</a:t>
            </a:r>
          </a:p>
        </p:txBody>
      </p:sp>
      <p:sp>
        <p:nvSpPr>
          <p:cNvPr id="6" name="Rectangle 6"/>
          <p:cNvSpPr>
            <a:spLocks noGrp="1" noChangeArrowheads="1"/>
          </p:cNvSpPr>
          <p:nvPr>
            <p:ph type="sldNum" sz="quarter" idx="12"/>
          </p:nvPr>
        </p:nvSpPr>
        <p:spPr/>
        <p:txBody>
          <a:bodyPr/>
          <a:lstStyle>
            <a:lvl1pPr>
              <a:defRPr/>
            </a:lvl1pPr>
          </a:lstStyle>
          <a:p>
            <a:pPr>
              <a:defRPr/>
            </a:pPr>
            <a:fld id="{611559A9-A81D-4582-A57D-36FB020CAEE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706438"/>
          </a:xfrm>
        </p:spPr>
        <p:txBody>
          <a:bodyPr/>
          <a:lstStyle/>
          <a:p>
            <a:r>
              <a:rPr lang="en-US"/>
              <a:t>Click to edit Master title style</a:t>
            </a:r>
          </a:p>
        </p:txBody>
      </p:sp>
      <p:sp>
        <p:nvSpPr>
          <p:cNvPr id="3" name="Content Placeholder 2"/>
          <p:cNvSpPr>
            <a:spLocks noGrp="1"/>
          </p:cNvSpPr>
          <p:nvPr>
            <p:ph idx="1"/>
          </p:nvPr>
        </p:nvSpPr>
        <p:spPr>
          <a:xfrm>
            <a:off x="323850" y="1773238"/>
            <a:ext cx="8496300" cy="4608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059B555D-687A-47DB-97EA-E13E30C5B5E5}"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25 January 2011</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6" name="Rectangle 6"/>
          <p:cNvSpPr>
            <a:spLocks noGrp="1" noChangeArrowheads="1"/>
          </p:cNvSpPr>
          <p:nvPr>
            <p:ph type="sldNum" sz="quarter" idx="12"/>
          </p:nvPr>
        </p:nvSpPr>
        <p:spPr>
          <a:ln/>
        </p:spPr>
        <p:txBody>
          <a:bodyPr/>
          <a:lstStyle>
            <a:lvl1pPr>
              <a:defRPr/>
            </a:lvl1pPr>
          </a:lstStyle>
          <a:p>
            <a:pPr>
              <a:defRPr/>
            </a:pPr>
            <a:fld id="{A9F626C7-4C0B-4EEB-9CCE-B7C524621CF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6" name="Rectangle 6"/>
          <p:cNvSpPr>
            <a:spLocks noGrp="1" noChangeArrowheads="1"/>
          </p:cNvSpPr>
          <p:nvPr>
            <p:ph type="sldNum" sz="quarter" idx="12"/>
          </p:nvPr>
        </p:nvSpPr>
        <p:spPr>
          <a:ln/>
        </p:spPr>
        <p:txBody>
          <a:bodyPr/>
          <a:lstStyle>
            <a:lvl1pPr>
              <a:defRPr/>
            </a:lvl1pPr>
          </a:lstStyle>
          <a:p>
            <a:pPr>
              <a:defRPr/>
            </a:pPr>
            <a:fld id="{FE2187D2-4AD8-4F9D-B8AC-9CC973E2C87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6" name="Rectangle 6"/>
          <p:cNvSpPr>
            <a:spLocks noGrp="1" noChangeArrowheads="1"/>
          </p:cNvSpPr>
          <p:nvPr>
            <p:ph type="sldNum" sz="quarter" idx="12"/>
          </p:nvPr>
        </p:nvSpPr>
        <p:spPr>
          <a:ln/>
        </p:spPr>
        <p:txBody>
          <a:bodyPr/>
          <a:lstStyle>
            <a:lvl1pPr>
              <a:defRPr/>
            </a:lvl1pPr>
          </a:lstStyle>
          <a:p>
            <a:pPr>
              <a:defRPr/>
            </a:pPr>
            <a:fld id="{F968C6D8-6DD0-41A9-9D96-E12C11E4B1E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7" name="Rectangle 6"/>
          <p:cNvSpPr>
            <a:spLocks noGrp="1" noChangeArrowheads="1"/>
          </p:cNvSpPr>
          <p:nvPr>
            <p:ph type="sldNum" sz="quarter" idx="12"/>
          </p:nvPr>
        </p:nvSpPr>
        <p:spPr>
          <a:ln/>
        </p:spPr>
        <p:txBody>
          <a:bodyPr/>
          <a:lstStyle>
            <a:lvl1pPr>
              <a:defRPr/>
            </a:lvl1pPr>
          </a:lstStyle>
          <a:p>
            <a:pPr>
              <a:defRPr/>
            </a:pPr>
            <a:fld id="{1C405554-6B8F-456D-A44C-24BC8B58F6B4}"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9" name="Rectangle 6"/>
          <p:cNvSpPr>
            <a:spLocks noGrp="1" noChangeArrowheads="1"/>
          </p:cNvSpPr>
          <p:nvPr>
            <p:ph type="sldNum" sz="quarter" idx="12"/>
          </p:nvPr>
        </p:nvSpPr>
        <p:spPr>
          <a:ln/>
        </p:spPr>
        <p:txBody>
          <a:bodyPr/>
          <a:lstStyle>
            <a:lvl1pPr>
              <a:defRPr/>
            </a:lvl1pPr>
          </a:lstStyle>
          <a:p>
            <a:pPr>
              <a:defRPr/>
            </a:pPr>
            <a:fld id="{F9CDC14D-3301-414C-8515-B3DC2C9913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Box 3"/>
          <p:cNvSpPr txBox="1"/>
          <p:nvPr/>
        </p:nvSpPr>
        <p:spPr>
          <a:xfrm>
            <a:off x="2681288" y="6500813"/>
            <a:ext cx="3857625" cy="369887"/>
          </a:xfrm>
          <a:prstGeom prst="rect">
            <a:avLst/>
          </a:prstGeom>
          <a:noFill/>
        </p:spPr>
        <p:txBody>
          <a:bodyPr>
            <a:spAutoFit/>
          </a:bodyPr>
          <a:lstStyle/>
          <a:p>
            <a:pPr algn="ctr">
              <a:defRPr/>
            </a:pPr>
            <a:r>
              <a:rPr lang="en-ZA" dirty="0"/>
              <a:t>Prosperity through mobility</a:t>
            </a:r>
          </a:p>
        </p:txBody>
      </p:sp>
      <p:sp>
        <p:nvSpPr>
          <p:cNvPr id="2" name="Title 1"/>
          <p:cNvSpPr>
            <a:spLocks noGrp="1"/>
          </p:cNvSpPr>
          <p:nvPr>
            <p:ph type="title"/>
          </p:nvPr>
        </p:nvSpPr>
        <p:spPr>
          <a:xfrm>
            <a:off x="0" y="785794"/>
            <a:ext cx="9144000" cy="714380"/>
          </a:xfrm>
        </p:spPr>
        <p:txBody>
          <a:bodyPr/>
          <a:lstStyle/>
          <a:p>
            <a:r>
              <a:rPr lang="en-US"/>
              <a:t>Click to edit Master title style</a:t>
            </a:r>
            <a:endParaRPr lang="en-ZA" dirty="0"/>
          </a:p>
        </p:txBody>
      </p:sp>
      <p:sp>
        <p:nvSpPr>
          <p:cNvPr id="3" name="Content Placeholder 2"/>
          <p:cNvSpPr>
            <a:spLocks noGrp="1"/>
          </p:cNvSpPr>
          <p:nvPr>
            <p:ph idx="1"/>
          </p:nvPr>
        </p:nvSpPr>
        <p:spPr>
          <a:xfrm>
            <a:off x="-32" y="1500174"/>
            <a:ext cx="9144032" cy="50006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6"/>
          <p:cNvSpPr>
            <a:spLocks noGrp="1" noChangeArrowheads="1"/>
          </p:cNvSpPr>
          <p:nvPr>
            <p:ph type="sldNum" sz="quarter" idx="10"/>
          </p:nvPr>
        </p:nvSpPr>
        <p:spPr>
          <a:xfrm>
            <a:off x="8342313" y="6500813"/>
            <a:ext cx="801687" cy="333375"/>
          </a:xfrm>
        </p:spPr>
        <p:txBody>
          <a:bodyPr anchor="ctr"/>
          <a:lstStyle>
            <a:lvl1pPr>
              <a:defRPr/>
            </a:lvl1pPr>
          </a:lstStyle>
          <a:p>
            <a:pPr>
              <a:defRPr/>
            </a:pPr>
            <a:fld id="{1E5B4BE7-7C5A-4EE5-A4C0-DCEF2E8A1884}" type="slidenum">
              <a:rPr lang="en-US"/>
              <a:pPr>
                <a:defRPr/>
              </a:pPr>
              <a:t>‹#›</a:t>
            </a:fld>
            <a:endParaRPr lang="en-US"/>
          </a:p>
        </p:txBody>
      </p:sp>
      <p:sp>
        <p:nvSpPr>
          <p:cNvPr id="6" name="Rectangle 5"/>
          <p:cNvSpPr>
            <a:spLocks noGrp="1" noChangeArrowheads="1"/>
          </p:cNvSpPr>
          <p:nvPr>
            <p:ph type="ftr" sz="quarter" idx="11"/>
          </p:nvPr>
        </p:nvSpPr>
        <p:spPr>
          <a:xfrm>
            <a:off x="0" y="6524625"/>
            <a:ext cx="1643063" cy="333375"/>
          </a:xfrm>
        </p:spPr>
        <p:txBody>
          <a:bodyPr anchor="ctr"/>
          <a:lstStyle>
            <a:lvl1pPr>
              <a:defRPr sz="1400"/>
            </a:lvl1pPr>
          </a:lstStyle>
          <a:p>
            <a:pPr>
              <a:defRPr/>
            </a:pPr>
            <a:r>
              <a:rPr lang="en-US"/>
              <a:t>25 January 2011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5" name="Rectangle 6"/>
          <p:cNvSpPr>
            <a:spLocks noGrp="1" noChangeArrowheads="1"/>
          </p:cNvSpPr>
          <p:nvPr>
            <p:ph type="sldNum" sz="quarter" idx="12"/>
          </p:nvPr>
        </p:nvSpPr>
        <p:spPr>
          <a:ln/>
        </p:spPr>
        <p:txBody>
          <a:bodyPr/>
          <a:lstStyle>
            <a:lvl1pPr>
              <a:defRPr/>
            </a:lvl1pPr>
          </a:lstStyle>
          <a:p>
            <a:pPr>
              <a:defRPr/>
            </a:pPr>
            <a:fld id="{541E999A-162D-4D0D-AE31-8A7550F058F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4" name="Rectangle 6"/>
          <p:cNvSpPr>
            <a:spLocks noGrp="1" noChangeArrowheads="1"/>
          </p:cNvSpPr>
          <p:nvPr>
            <p:ph type="sldNum" sz="quarter" idx="12"/>
          </p:nvPr>
        </p:nvSpPr>
        <p:spPr>
          <a:ln/>
        </p:spPr>
        <p:txBody>
          <a:bodyPr/>
          <a:lstStyle>
            <a:lvl1pPr>
              <a:defRPr/>
            </a:lvl1pPr>
          </a:lstStyle>
          <a:p>
            <a:pPr>
              <a:defRPr/>
            </a:pPr>
            <a:fld id="{B1ACB180-4961-4A85-9358-56A0B956A54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7" name="Rectangle 6"/>
          <p:cNvSpPr>
            <a:spLocks noGrp="1" noChangeArrowheads="1"/>
          </p:cNvSpPr>
          <p:nvPr>
            <p:ph type="sldNum" sz="quarter" idx="12"/>
          </p:nvPr>
        </p:nvSpPr>
        <p:spPr>
          <a:ln/>
        </p:spPr>
        <p:txBody>
          <a:bodyPr/>
          <a:lstStyle>
            <a:lvl1pPr>
              <a:defRPr/>
            </a:lvl1pPr>
          </a:lstStyle>
          <a:p>
            <a:pPr>
              <a:defRPr/>
            </a:pPr>
            <a:fld id="{139D05C9-ADDF-44D1-A8A8-AD58617F1FF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7" name="Rectangle 6"/>
          <p:cNvSpPr>
            <a:spLocks noGrp="1" noChangeArrowheads="1"/>
          </p:cNvSpPr>
          <p:nvPr>
            <p:ph type="sldNum" sz="quarter" idx="12"/>
          </p:nvPr>
        </p:nvSpPr>
        <p:spPr>
          <a:ln/>
        </p:spPr>
        <p:txBody>
          <a:bodyPr/>
          <a:lstStyle>
            <a:lvl1pPr>
              <a:defRPr/>
            </a:lvl1pPr>
          </a:lstStyle>
          <a:p>
            <a:pPr>
              <a:defRPr/>
            </a:pPr>
            <a:fld id="{02548CDC-2038-490C-9AD2-E03B4FBA3AD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6" name="Rectangle 6"/>
          <p:cNvSpPr>
            <a:spLocks noGrp="1" noChangeArrowheads="1"/>
          </p:cNvSpPr>
          <p:nvPr>
            <p:ph type="sldNum" sz="quarter" idx="12"/>
          </p:nvPr>
        </p:nvSpPr>
        <p:spPr>
          <a:ln/>
        </p:spPr>
        <p:txBody>
          <a:bodyPr/>
          <a:lstStyle>
            <a:lvl1pPr>
              <a:defRPr/>
            </a:lvl1pPr>
          </a:lstStyle>
          <a:p>
            <a:pPr>
              <a:defRPr/>
            </a:pPr>
            <a:fld id="{198EA9D0-AE68-419B-8C78-DA05AE3DD46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25 January 2011</a:t>
            </a:r>
          </a:p>
        </p:txBody>
      </p:sp>
      <p:sp>
        <p:nvSpPr>
          <p:cNvPr id="6" name="Rectangle 6"/>
          <p:cNvSpPr>
            <a:spLocks noGrp="1" noChangeArrowheads="1"/>
          </p:cNvSpPr>
          <p:nvPr>
            <p:ph type="sldNum" sz="quarter" idx="12"/>
          </p:nvPr>
        </p:nvSpPr>
        <p:spPr>
          <a:ln/>
        </p:spPr>
        <p:txBody>
          <a:bodyPr/>
          <a:lstStyle>
            <a:lvl1pPr>
              <a:defRPr/>
            </a:lvl1pPr>
          </a:lstStyle>
          <a:p>
            <a:pPr>
              <a:defRPr/>
            </a:pPr>
            <a:fld id="{632861FD-83FA-464F-9415-425531C1C6A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p:nvSpPr>
        <p:spPr bwMode="auto">
          <a:xfrm>
            <a:off x="3059113" y="2349500"/>
            <a:ext cx="5473700" cy="180022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defRPr/>
            </a:pPr>
            <a:r>
              <a:rPr lang="en-GB" sz="3200">
                <a:solidFill>
                  <a:prstClr val="black"/>
                </a:solidFill>
              </a:rPr>
              <a:t>Department of Transport</a:t>
            </a:r>
          </a:p>
          <a:p>
            <a:pPr>
              <a:spcBef>
                <a:spcPct val="20000"/>
              </a:spcBef>
              <a:defRPr/>
            </a:pPr>
            <a:r>
              <a:rPr lang="en-ZA" sz="3200">
                <a:solidFill>
                  <a:prstClr val="black"/>
                </a:solidFill>
              </a:rPr>
              <a:t>KwaZulu-Natal</a:t>
            </a:r>
          </a:p>
          <a:p>
            <a:pPr>
              <a:spcBef>
                <a:spcPct val="20000"/>
              </a:spcBef>
              <a:defRPr/>
            </a:pPr>
            <a:r>
              <a:rPr lang="en-ZA" sz="3200">
                <a:solidFill>
                  <a:prstClr val="black"/>
                </a:solidFill>
              </a:rPr>
              <a:t>Umnyango Wezokuthutha</a:t>
            </a:r>
            <a:endParaRPr lang="en-GB" sz="3200">
              <a:solidFill>
                <a:prstClr val="black"/>
              </a:solidFill>
            </a:endParaRPr>
          </a:p>
        </p:txBody>
      </p:sp>
      <p:pic>
        <p:nvPicPr>
          <p:cNvPr id="5" name="Picture 13" descr="CoatOfArms_transparent.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2357438"/>
            <a:ext cx="1728787"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2681288" y="6500813"/>
            <a:ext cx="385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ZA">
                <a:solidFill>
                  <a:prstClr val="black"/>
                </a:solidFill>
              </a:rPr>
              <a:t>Prosperity through mobility</a:t>
            </a:r>
          </a:p>
        </p:txBody>
      </p:sp>
      <p:sp>
        <p:nvSpPr>
          <p:cNvPr id="3074" name="Rectangle 2"/>
          <p:cNvSpPr>
            <a:spLocks noGrp="1" noChangeArrowheads="1"/>
          </p:cNvSpPr>
          <p:nvPr>
            <p:ph type="ctrTitle"/>
          </p:nvPr>
        </p:nvSpPr>
        <p:spPr>
          <a:xfrm>
            <a:off x="827088" y="692150"/>
            <a:ext cx="7772400" cy="1470025"/>
          </a:xfrm>
          <a:ln>
            <a:noFill/>
          </a:ln>
        </p:spPr>
        <p:txBody>
          <a:bodyPr/>
          <a:lstStyle>
            <a:lvl1pPr>
              <a:defRPr/>
            </a:lvl1pPr>
          </a:lstStyle>
          <a:p>
            <a:r>
              <a:rPr lang="en-US"/>
              <a:t>Click to edit Master title style</a:t>
            </a:r>
            <a:endParaRPr lang="en-GB"/>
          </a:p>
        </p:txBody>
      </p:sp>
      <p:sp>
        <p:nvSpPr>
          <p:cNvPr id="3075" name="Rectangle 3"/>
          <p:cNvSpPr>
            <a:spLocks noGrp="1" noChangeArrowheads="1"/>
          </p:cNvSpPr>
          <p:nvPr>
            <p:ph type="subTitle" idx="1"/>
          </p:nvPr>
        </p:nvSpPr>
        <p:spPr>
          <a:xfrm>
            <a:off x="1371600" y="4292600"/>
            <a:ext cx="6400800" cy="1346200"/>
          </a:xfrm>
          <a:ln>
            <a:noFill/>
          </a:ln>
        </p:spPr>
        <p:txBody>
          <a:bodyPr/>
          <a:lstStyle>
            <a:lvl1pPr marL="0" indent="0" algn="ctr">
              <a:buFontTx/>
              <a:buNone/>
              <a:defRPr b="1"/>
            </a:lvl1pPr>
          </a:lstStyle>
          <a:p>
            <a:r>
              <a:rPr lang="en-US"/>
              <a:t>Click to edit Master subtitle style</a:t>
            </a:r>
            <a:endParaRPr lang="en-GB"/>
          </a:p>
        </p:txBody>
      </p:sp>
      <p:sp>
        <p:nvSpPr>
          <p:cNvPr id="7" name="Rectangle 4"/>
          <p:cNvSpPr>
            <a:spLocks noGrp="1" noChangeArrowheads="1"/>
          </p:cNvSpPr>
          <p:nvPr>
            <p:ph type="dt" sz="half" idx="10"/>
          </p:nvPr>
        </p:nvSpPr>
        <p:spPr bwMode="auto">
          <a:xfrm>
            <a:off x="3419475" y="5857875"/>
            <a:ext cx="2133600" cy="47625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l" eaLnBrk="1" hangingPunct="1">
              <a:defRPr sz="1400" b="0" i="0">
                <a:latin typeface="Arial" charset="0"/>
              </a:defRPr>
            </a:lvl1pPr>
          </a:lstStyle>
          <a:p>
            <a:pPr>
              <a:defRPr/>
            </a:pPr>
            <a:endParaRPr lang="en-US">
              <a:solidFill>
                <a:prstClr val="black"/>
              </a:solidFill>
            </a:endParaRPr>
          </a:p>
        </p:txBody>
      </p:sp>
    </p:spTree>
    <p:extLst>
      <p:ext uri="{BB962C8B-B14F-4D97-AF65-F5344CB8AC3E}">
        <p14:creationId xmlns:p14="http://schemas.microsoft.com/office/powerpoint/2010/main" val="22044139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681288" y="6500813"/>
            <a:ext cx="385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ZA">
                <a:solidFill>
                  <a:prstClr val="black"/>
                </a:solidFill>
              </a:rPr>
              <a:t>Prosperity through mobility</a:t>
            </a:r>
          </a:p>
        </p:txBody>
      </p:sp>
      <p:sp>
        <p:nvSpPr>
          <p:cNvPr id="2" name="Title 1"/>
          <p:cNvSpPr>
            <a:spLocks noGrp="1"/>
          </p:cNvSpPr>
          <p:nvPr>
            <p:ph type="title"/>
          </p:nvPr>
        </p:nvSpPr>
        <p:spPr>
          <a:xfrm>
            <a:off x="0" y="785794"/>
            <a:ext cx="9144000" cy="714380"/>
          </a:xfrm>
        </p:spPr>
        <p:txBody>
          <a:bodyPr/>
          <a:lstStyle/>
          <a:p>
            <a:r>
              <a:rPr lang="en-US"/>
              <a:t>Click to edit Master title style</a:t>
            </a:r>
            <a:endParaRPr lang="en-ZA" dirty="0"/>
          </a:p>
        </p:txBody>
      </p:sp>
      <p:sp>
        <p:nvSpPr>
          <p:cNvPr id="3" name="Content Placeholder 2"/>
          <p:cNvSpPr>
            <a:spLocks noGrp="1"/>
          </p:cNvSpPr>
          <p:nvPr>
            <p:ph idx="1"/>
          </p:nvPr>
        </p:nvSpPr>
        <p:spPr>
          <a:xfrm>
            <a:off x="-32" y="1500174"/>
            <a:ext cx="9144032" cy="50006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6"/>
          <p:cNvSpPr>
            <a:spLocks noGrp="1" noChangeArrowheads="1"/>
          </p:cNvSpPr>
          <p:nvPr>
            <p:ph type="sldNum" sz="quarter" idx="10"/>
          </p:nvPr>
        </p:nvSpPr>
        <p:spPr>
          <a:xfrm>
            <a:off x="8342313" y="6500813"/>
            <a:ext cx="801687" cy="333375"/>
          </a:xfrm>
        </p:spPr>
        <p:txBody>
          <a:bodyPr anchor="ctr"/>
          <a:lstStyle>
            <a:lvl1pPr>
              <a:defRPr/>
            </a:lvl1pPr>
          </a:lstStyle>
          <a:p>
            <a:pPr>
              <a:defRPr/>
            </a:pPr>
            <a:fld id="{41BD5EC6-2817-4C6C-B511-18725DA6B474}" type="slidenum">
              <a:rPr lang="en-US">
                <a:solidFill>
                  <a:prstClr val="black"/>
                </a:solidFill>
              </a:rPr>
              <a:pPr>
                <a:defRPr/>
              </a:pPr>
              <a:t>‹#›</a:t>
            </a:fld>
            <a:endParaRPr lang="en-US">
              <a:solidFill>
                <a:prstClr val="black"/>
              </a:solidFill>
            </a:endParaRPr>
          </a:p>
        </p:txBody>
      </p:sp>
      <p:sp>
        <p:nvSpPr>
          <p:cNvPr id="6" name="Rectangle 5"/>
          <p:cNvSpPr>
            <a:spLocks noGrp="1" noChangeArrowheads="1"/>
          </p:cNvSpPr>
          <p:nvPr>
            <p:ph type="ftr" sz="quarter" idx="11"/>
          </p:nvPr>
        </p:nvSpPr>
        <p:spPr>
          <a:xfrm>
            <a:off x="0" y="6524625"/>
            <a:ext cx="2339975" cy="333375"/>
          </a:xfrm>
        </p:spPr>
        <p:txBody>
          <a:bodyPr anchor="ctr"/>
          <a:lstStyle>
            <a:lvl1pPr>
              <a:defRPr sz="1400"/>
            </a:lvl1pPr>
          </a:lstStyle>
          <a:p>
            <a:pPr>
              <a:defRPr/>
            </a:pPr>
            <a:r>
              <a:rPr lang="en-US">
                <a:solidFill>
                  <a:prstClr val="black"/>
                </a:solidFill>
              </a:rPr>
              <a:t>04 September 2015</a:t>
            </a:r>
          </a:p>
        </p:txBody>
      </p:sp>
    </p:spTree>
    <p:extLst>
      <p:ext uri="{BB962C8B-B14F-4D97-AF65-F5344CB8AC3E}">
        <p14:creationId xmlns:p14="http://schemas.microsoft.com/office/powerpoint/2010/main" val="2472193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8342313" y="6500813"/>
            <a:ext cx="801687" cy="357187"/>
          </a:xfrm>
        </p:spPr>
        <p:txBody>
          <a:bodyPr anchor="ctr"/>
          <a:lstStyle>
            <a:lvl1pPr>
              <a:defRPr/>
            </a:lvl1pPr>
          </a:lstStyle>
          <a:p>
            <a:pPr>
              <a:defRPr/>
            </a:pPr>
            <a:fld id="{32510EAF-3752-48B6-8CFC-1D3F60F0BBC2}"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p:txBody>
          <a:bodyPr/>
          <a:lstStyle>
            <a:lvl1pPr>
              <a:defRPr sz="1400"/>
            </a:lvl1pPr>
          </a:lstStyle>
          <a:p>
            <a:pPr>
              <a:defRPr/>
            </a:pPr>
            <a:r>
              <a:rPr lang="en-US">
                <a:solidFill>
                  <a:prstClr val="black"/>
                </a:solidFill>
              </a:rPr>
              <a:t>04 September 2015</a:t>
            </a:r>
          </a:p>
        </p:txBody>
      </p:sp>
    </p:spTree>
    <p:extLst>
      <p:ext uri="{BB962C8B-B14F-4D97-AF65-F5344CB8AC3E}">
        <p14:creationId xmlns:p14="http://schemas.microsoft.com/office/powerpoint/2010/main" val="20768643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323850" y="1773238"/>
            <a:ext cx="41719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773238"/>
            <a:ext cx="41719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6"/>
          <p:cNvSpPr>
            <a:spLocks noGrp="1" noChangeArrowheads="1"/>
          </p:cNvSpPr>
          <p:nvPr>
            <p:ph type="sldNum" sz="quarter" idx="10"/>
          </p:nvPr>
        </p:nvSpPr>
        <p:spPr>
          <a:ln/>
        </p:spPr>
        <p:txBody>
          <a:bodyPr/>
          <a:lstStyle>
            <a:lvl1pPr>
              <a:defRPr/>
            </a:lvl1pPr>
          </a:lstStyle>
          <a:p>
            <a:pPr>
              <a:defRPr/>
            </a:pPr>
            <a:fld id="{499E3670-5238-4123-B52E-EE779FD36910}" type="slidenum">
              <a:rPr lang="en-US">
                <a:solidFill>
                  <a:prstClr val="black"/>
                </a:solidFill>
              </a:rPr>
              <a:pPr>
                <a:defRPr/>
              </a:pPr>
              <a:t>‹#›</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273322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8342313" y="6500813"/>
            <a:ext cx="801687" cy="357187"/>
          </a:xfrm>
        </p:spPr>
        <p:txBody>
          <a:bodyPr anchor="ctr"/>
          <a:lstStyle>
            <a:lvl1pPr>
              <a:defRPr/>
            </a:lvl1pPr>
          </a:lstStyle>
          <a:p>
            <a:pPr>
              <a:defRPr/>
            </a:pPr>
            <a:fld id="{B9D083B0-3544-455C-9292-710B2BCD3621}" type="slidenum">
              <a:rPr lang="en-US"/>
              <a:pPr>
                <a:defRPr/>
              </a:pPr>
              <a:t>‹#›</a:t>
            </a:fld>
            <a:endParaRPr lang="en-US"/>
          </a:p>
        </p:txBody>
      </p:sp>
      <p:sp>
        <p:nvSpPr>
          <p:cNvPr id="5" name="Rectangle 5"/>
          <p:cNvSpPr>
            <a:spLocks noGrp="1" noChangeArrowheads="1"/>
          </p:cNvSpPr>
          <p:nvPr>
            <p:ph type="ftr" sz="quarter" idx="11"/>
          </p:nvPr>
        </p:nvSpPr>
        <p:spPr/>
        <p:txBody>
          <a:bodyPr/>
          <a:lstStyle>
            <a:lvl1pPr>
              <a:defRPr sz="1400"/>
            </a:lvl1pPr>
          </a:lstStyle>
          <a:p>
            <a:pPr>
              <a:defRPr/>
            </a:pPr>
            <a:r>
              <a:rPr lang="en-US"/>
              <a:t>25 January 2011</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6"/>
          <p:cNvSpPr>
            <a:spLocks noGrp="1" noChangeArrowheads="1"/>
          </p:cNvSpPr>
          <p:nvPr>
            <p:ph type="sldNum" sz="quarter" idx="10"/>
          </p:nvPr>
        </p:nvSpPr>
        <p:spPr>
          <a:ln/>
        </p:spPr>
        <p:txBody>
          <a:bodyPr/>
          <a:lstStyle>
            <a:lvl1pPr>
              <a:defRPr/>
            </a:lvl1pPr>
          </a:lstStyle>
          <a:p>
            <a:pPr>
              <a:defRPr/>
            </a:pPr>
            <a:fld id="{AAA0B4E1-C406-40D3-B16B-0008E93F66BA}" type="slidenum">
              <a:rPr lang="en-US">
                <a:solidFill>
                  <a:prstClr val="black"/>
                </a:solidFill>
              </a:rPr>
              <a:pPr>
                <a:defRPr/>
              </a:pPr>
              <a:t>‹#›</a:t>
            </a:fld>
            <a:endParaRPr lang="en-US">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6897872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6"/>
          <p:cNvSpPr>
            <a:spLocks noGrp="1" noChangeArrowheads="1"/>
          </p:cNvSpPr>
          <p:nvPr>
            <p:ph type="sldNum" sz="quarter" idx="10"/>
          </p:nvPr>
        </p:nvSpPr>
        <p:spPr>
          <a:ln/>
        </p:spPr>
        <p:txBody>
          <a:bodyPr/>
          <a:lstStyle>
            <a:lvl1pPr>
              <a:defRPr/>
            </a:lvl1pPr>
          </a:lstStyle>
          <a:p>
            <a:pPr>
              <a:defRPr/>
            </a:pPr>
            <a:fld id="{00FC36CD-65AC-4ECA-B70C-7EA6676E10F8}" type="slidenum">
              <a:rPr lang="en-US">
                <a:solidFill>
                  <a:prstClr val="black"/>
                </a:solidFill>
              </a:rPr>
              <a:pPr>
                <a:defRPr/>
              </a:pPr>
              <a:t>‹#›</a:t>
            </a:fld>
            <a:endParaRPr lang="en-US">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8331344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E06463B-D020-4446-9253-B0DF784406D6}" type="slidenum">
              <a:rPr lang="en-US">
                <a:solidFill>
                  <a:prstClr val="black"/>
                </a:solidFill>
              </a:rPr>
              <a:pPr>
                <a:defRPr/>
              </a:pPr>
              <a:t>‹#›</a:t>
            </a:fld>
            <a:endParaRPr lang="en-US">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1689905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DB264C-0490-43A1-BF83-E85F11D4CB66}" type="slidenum">
              <a:rPr lang="en-US">
                <a:solidFill>
                  <a:prstClr val="black"/>
                </a:solidFill>
              </a:rPr>
              <a:pPr>
                <a:defRPr/>
              </a:pPr>
              <a:t>‹#›</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2634796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7E5145A-BB16-4C6A-9B0D-D8E8DCEC1E85}" type="slidenum">
              <a:rPr lang="en-US">
                <a:solidFill>
                  <a:prstClr val="black"/>
                </a:solidFill>
              </a:rPr>
              <a:pPr>
                <a:defRPr/>
              </a:pPr>
              <a:t>‹#›</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28114254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E56ABACA-61E1-447B-B5F8-CE1E45F7F8DA}"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38455356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4737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323850" y="908050"/>
            <a:ext cx="6219825" cy="5473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7358D648-91AB-4AA6-BFE6-9256E78E9E9A}"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517504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706438"/>
          </a:xfrm>
        </p:spPr>
        <p:txBody>
          <a:bodyPr/>
          <a:lstStyle/>
          <a:p>
            <a:r>
              <a:rPr lang="en-US"/>
              <a:t>Click to edit Master title style</a:t>
            </a:r>
            <a:endParaRPr lang="en-ZA"/>
          </a:p>
        </p:txBody>
      </p:sp>
      <p:sp>
        <p:nvSpPr>
          <p:cNvPr id="3" name="Table Placeholder 2"/>
          <p:cNvSpPr>
            <a:spLocks noGrp="1"/>
          </p:cNvSpPr>
          <p:nvPr>
            <p:ph type="tbl" idx="1"/>
          </p:nvPr>
        </p:nvSpPr>
        <p:spPr>
          <a:xfrm>
            <a:off x="323850" y="1773238"/>
            <a:ext cx="8496300" cy="4608512"/>
          </a:xfrm>
        </p:spPr>
        <p:txBody>
          <a:bodyPr/>
          <a:lstStyle/>
          <a:p>
            <a:pPr lvl="0"/>
            <a:r>
              <a:rPr lang="en-US" noProof="0"/>
              <a:t>Click icon to add table</a:t>
            </a:r>
            <a:endParaRPr lang="en-ZA"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9F149721-B267-428B-8DD7-235E9C4FBD19}"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42205960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solidFill>
                  <a:prstClr val="black"/>
                </a:solidFill>
              </a:rPr>
              <a:t>04 September 2015</a:t>
            </a:r>
          </a:p>
        </p:txBody>
      </p:sp>
      <p:sp>
        <p:nvSpPr>
          <p:cNvPr id="6" name="Rectangle 6"/>
          <p:cNvSpPr>
            <a:spLocks noGrp="1" noChangeArrowheads="1"/>
          </p:cNvSpPr>
          <p:nvPr>
            <p:ph type="sldNum" sz="quarter" idx="12"/>
          </p:nvPr>
        </p:nvSpPr>
        <p:spPr/>
        <p:txBody>
          <a:bodyPr/>
          <a:lstStyle>
            <a:lvl1pPr>
              <a:defRPr/>
            </a:lvl1pPr>
          </a:lstStyle>
          <a:p>
            <a:pPr>
              <a:defRPr/>
            </a:pPr>
            <a:fld id="{8FBD4A5B-AA35-428E-9C41-EC3D4D3CC7F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96628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706438"/>
          </a:xfrm>
        </p:spPr>
        <p:txBody>
          <a:bodyPr/>
          <a:lstStyle/>
          <a:p>
            <a:r>
              <a:rPr lang="en-US"/>
              <a:t>Click to edit Master title style</a:t>
            </a:r>
          </a:p>
        </p:txBody>
      </p:sp>
      <p:sp>
        <p:nvSpPr>
          <p:cNvPr id="3" name="Content Placeholder 2"/>
          <p:cNvSpPr>
            <a:spLocks noGrp="1"/>
          </p:cNvSpPr>
          <p:nvPr>
            <p:ph idx="1"/>
          </p:nvPr>
        </p:nvSpPr>
        <p:spPr>
          <a:xfrm>
            <a:off x="323850" y="1773238"/>
            <a:ext cx="8496300" cy="4608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B272659-2234-4B1B-8BE1-EA007FC49105}"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304119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323850" y="1773238"/>
            <a:ext cx="41719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773238"/>
            <a:ext cx="41719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6"/>
          <p:cNvSpPr>
            <a:spLocks noGrp="1" noChangeArrowheads="1"/>
          </p:cNvSpPr>
          <p:nvPr>
            <p:ph type="sldNum" sz="quarter" idx="10"/>
          </p:nvPr>
        </p:nvSpPr>
        <p:spPr>
          <a:ln/>
        </p:spPr>
        <p:txBody>
          <a:bodyPr/>
          <a:lstStyle>
            <a:lvl1pPr>
              <a:defRPr/>
            </a:lvl1pPr>
          </a:lstStyle>
          <a:p>
            <a:pPr>
              <a:defRPr/>
            </a:pPr>
            <a:fld id="{7D972A55-5B24-4E90-8B09-E4F483C4E4B1}"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25 January 2011</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p:nvSpPr>
        <p:spPr bwMode="auto">
          <a:xfrm>
            <a:off x="3059113" y="2349500"/>
            <a:ext cx="5473700" cy="180022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defRPr/>
            </a:pPr>
            <a:r>
              <a:rPr lang="en-GB" sz="3200">
                <a:solidFill>
                  <a:prstClr val="black"/>
                </a:solidFill>
              </a:rPr>
              <a:t>Department of Transport</a:t>
            </a:r>
          </a:p>
          <a:p>
            <a:pPr>
              <a:spcBef>
                <a:spcPct val="20000"/>
              </a:spcBef>
              <a:defRPr/>
            </a:pPr>
            <a:r>
              <a:rPr lang="en-ZA" sz="3200">
                <a:solidFill>
                  <a:prstClr val="black"/>
                </a:solidFill>
              </a:rPr>
              <a:t>KwaZulu-Natal</a:t>
            </a:r>
          </a:p>
          <a:p>
            <a:pPr>
              <a:spcBef>
                <a:spcPct val="20000"/>
              </a:spcBef>
              <a:defRPr/>
            </a:pPr>
            <a:r>
              <a:rPr lang="en-ZA" sz="3200">
                <a:solidFill>
                  <a:prstClr val="black"/>
                </a:solidFill>
              </a:rPr>
              <a:t>Umnyango Wezokuthutha</a:t>
            </a:r>
            <a:endParaRPr lang="en-GB" sz="3200">
              <a:solidFill>
                <a:prstClr val="black"/>
              </a:solidFill>
            </a:endParaRPr>
          </a:p>
        </p:txBody>
      </p:sp>
      <p:pic>
        <p:nvPicPr>
          <p:cNvPr id="5" name="Picture 13" descr="CoatOfArms_transparent.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2357438"/>
            <a:ext cx="1728787"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2681288" y="6500813"/>
            <a:ext cx="385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ZA">
                <a:solidFill>
                  <a:prstClr val="black"/>
                </a:solidFill>
              </a:rPr>
              <a:t>Prosperity through mobility</a:t>
            </a:r>
          </a:p>
        </p:txBody>
      </p:sp>
      <p:sp>
        <p:nvSpPr>
          <p:cNvPr id="3074" name="Rectangle 2"/>
          <p:cNvSpPr>
            <a:spLocks noGrp="1" noChangeArrowheads="1"/>
          </p:cNvSpPr>
          <p:nvPr>
            <p:ph type="ctrTitle"/>
          </p:nvPr>
        </p:nvSpPr>
        <p:spPr>
          <a:xfrm>
            <a:off x="827088" y="692150"/>
            <a:ext cx="7772400" cy="1470025"/>
          </a:xfrm>
          <a:ln>
            <a:noFill/>
          </a:ln>
        </p:spPr>
        <p:txBody>
          <a:bodyPr/>
          <a:lstStyle>
            <a:lvl1pPr>
              <a:defRPr/>
            </a:lvl1pPr>
          </a:lstStyle>
          <a:p>
            <a:r>
              <a:rPr lang="en-US"/>
              <a:t>Click to edit Master title style</a:t>
            </a:r>
            <a:endParaRPr lang="en-GB"/>
          </a:p>
        </p:txBody>
      </p:sp>
      <p:sp>
        <p:nvSpPr>
          <p:cNvPr id="3075" name="Rectangle 3"/>
          <p:cNvSpPr>
            <a:spLocks noGrp="1" noChangeArrowheads="1"/>
          </p:cNvSpPr>
          <p:nvPr>
            <p:ph type="subTitle" idx="1"/>
          </p:nvPr>
        </p:nvSpPr>
        <p:spPr>
          <a:xfrm>
            <a:off x="1371600" y="4292600"/>
            <a:ext cx="6400800" cy="1346200"/>
          </a:xfrm>
          <a:ln>
            <a:noFill/>
          </a:ln>
        </p:spPr>
        <p:txBody>
          <a:bodyPr/>
          <a:lstStyle>
            <a:lvl1pPr marL="0" indent="0" algn="ctr">
              <a:buFontTx/>
              <a:buNone/>
              <a:defRPr b="1"/>
            </a:lvl1pPr>
          </a:lstStyle>
          <a:p>
            <a:r>
              <a:rPr lang="en-US"/>
              <a:t>Click to edit Master subtitle style</a:t>
            </a:r>
            <a:endParaRPr lang="en-GB"/>
          </a:p>
        </p:txBody>
      </p:sp>
      <p:sp>
        <p:nvSpPr>
          <p:cNvPr id="7" name="Rectangle 4"/>
          <p:cNvSpPr>
            <a:spLocks noGrp="1" noChangeArrowheads="1"/>
          </p:cNvSpPr>
          <p:nvPr>
            <p:ph type="dt" sz="half" idx="10"/>
          </p:nvPr>
        </p:nvSpPr>
        <p:spPr bwMode="auto">
          <a:xfrm>
            <a:off x="3419475" y="5857875"/>
            <a:ext cx="2133600" cy="47625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l" eaLnBrk="1" hangingPunct="1">
              <a:defRPr sz="1400" b="0" i="0">
                <a:latin typeface="Arial" charset="0"/>
              </a:defRPr>
            </a:lvl1pPr>
          </a:lstStyle>
          <a:p>
            <a:pPr>
              <a:defRPr/>
            </a:pPr>
            <a:endParaRPr lang="en-US">
              <a:solidFill>
                <a:prstClr val="black"/>
              </a:solidFill>
            </a:endParaRPr>
          </a:p>
        </p:txBody>
      </p:sp>
    </p:spTree>
    <p:extLst>
      <p:ext uri="{BB962C8B-B14F-4D97-AF65-F5344CB8AC3E}">
        <p14:creationId xmlns:p14="http://schemas.microsoft.com/office/powerpoint/2010/main" val="14080731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681288" y="6500813"/>
            <a:ext cx="385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ZA">
                <a:solidFill>
                  <a:prstClr val="black"/>
                </a:solidFill>
              </a:rPr>
              <a:t>Prosperity through mobility</a:t>
            </a:r>
          </a:p>
        </p:txBody>
      </p:sp>
      <p:sp>
        <p:nvSpPr>
          <p:cNvPr id="2" name="Title 1"/>
          <p:cNvSpPr>
            <a:spLocks noGrp="1"/>
          </p:cNvSpPr>
          <p:nvPr>
            <p:ph type="title"/>
          </p:nvPr>
        </p:nvSpPr>
        <p:spPr>
          <a:xfrm>
            <a:off x="0" y="785794"/>
            <a:ext cx="9144000" cy="714380"/>
          </a:xfrm>
        </p:spPr>
        <p:txBody>
          <a:bodyPr/>
          <a:lstStyle/>
          <a:p>
            <a:r>
              <a:rPr lang="en-US"/>
              <a:t>Click to edit Master title style</a:t>
            </a:r>
            <a:endParaRPr lang="en-ZA" dirty="0"/>
          </a:p>
        </p:txBody>
      </p:sp>
      <p:sp>
        <p:nvSpPr>
          <p:cNvPr id="3" name="Content Placeholder 2"/>
          <p:cNvSpPr>
            <a:spLocks noGrp="1"/>
          </p:cNvSpPr>
          <p:nvPr>
            <p:ph idx="1"/>
          </p:nvPr>
        </p:nvSpPr>
        <p:spPr>
          <a:xfrm>
            <a:off x="-32" y="1500174"/>
            <a:ext cx="9144032" cy="50006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6"/>
          <p:cNvSpPr>
            <a:spLocks noGrp="1" noChangeArrowheads="1"/>
          </p:cNvSpPr>
          <p:nvPr>
            <p:ph type="sldNum" sz="quarter" idx="10"/>
          </p:nvPr>
        </p:nvSpPr>
        <p:spPr>
          <a:xfrm>
            <a:off x="8342313" y="6500813"/>
            <a:ext cx="801687" cy="333375"/>
          </a:xfrm>
        </p:spPr>
        <p:txBody>
          <a:bodyPr anchor="ctr"/>
          <a:lstStyle>
            <a:lvl1pPr>
              <a:defRPr/>
            </a:lvl1pPr>
          </a:lstStyle>
          <a:p>
            <a:pPr>
              <a:defRPr/>
            </a:pPr>
            <a:fld id="{41BD5EC6-2817-4C6C-B511-18725DA6B474}" type="slidenum">
              <a:rPr lang="en-US">
                <a:solidFill>
                  <a:prstClr val="black"/>
                </a:solidFill>
              </a:rPr>
              <a:pPr>
                <a:defRPr/>
              </a:pPr>
              <a:t>‹#›</a:t>
            </a:fld>
            <a:endParaRPr lang="en-US">
              <a:solidFill>
                <a:prstClr val="black"/>
              </a:solidFill>
            </a:endParaRPr>
          </a:p>
        </p:txBody>
      </p:sp>
      <p:sp>
        <p:nvSpPr>
          <p:cNvPr id="6" name="Rectangle 5"/>
          <p:cNvSpPr>
            <a:spLocks noGrp="1" noChangeArrowheads="1"/>
          </p:cNvSpPr>
          <p:nvPr>
            <p:ph type="ftr" sz="quarter" idx="11"/>
          </p:nvPr>
        </p:nvSpPr>
        <p:spPr>
          <a:xfrm>
            <a:off x="0" y="6524625"/>
            <a:ext cx="2339975" cy="333375"/>
          </a:xfrm>
        </p:spPr>
        <p:txBody>
          <a:bodyPr anchor="ctr"/>
          <a:lstStyle>
            <a:lvl1pPr>
              <a:defRPr sz="1400"/>
            </a:lvl1pPr>
          </a:lstStyle>
          <a:p>
            <a:pPr>
              <a:defRPr/>
            </a:pPr>
            <a:r>
              <a:rPr lang="en-US">
                <a:solidFill>
                  <a:prstClr val="black"/>
                </a:solidFill>
              </a:rPr>
              <a:t>04 September 2015</a:t>
            </a:r>
          </a:p>
        </p:txBody>
      </p:sp>
    </p:spTree>
    <p:extLst>
      <p:ext uri="{BB962C8B-B14F-4D97-AF65-F5344CB8AC3E}">
        <p14:creationId xmlns:p14="http://schemas.microsoft.com/office/powerpoint/2010/main" val="21766798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8342313" y="6500813"/>
            <a:ext cx="801687" cy="357187"/>
          </a:xfrm>
        </p:spPr>
        <p:txBody>
          <a:bodyPr anchor="ctr"/>
          <a:lstStyle>
            <a:lvl1pPr>
              <a:defRPr/>
            </a:lvl1pPr>
          </a:lstStyle>
          <a:p>
            <a:pPr>
              <a:defRPr/>
            </a:pPr>
            <a:fld id="{32510EAF-3752-48B6-8CFC-1D3F60F0BBC2}"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p:txBody>
          <a:bodyPr/>
          <a:lstStyle>
            <a:lvl1pPr>
              <a:defRPr sz="1400"/>
            </a:lvl1pPr>
          </a:lstStyle>
          <a:p>
            <a:pPr>
              <a:defRPr/>
            </a:pPr>
            <a:r>
              <a:rPr lang="en-US">
                <a:solidFill>
                  <a:prstClr val="black"/>
                </a:solidFill>
              </a:rPr>
              <a:t>04 September 2015</a:t>
            </a:r>
          </a:p>
        </p:txBody>
      </p:sp>
    </p:spTree>
    <p:extLst>
      <p:ext uri="{BB962C8B-B14F-4D97-AF65-F5344CB8AC3E}">
        <p14:creationId xmlns:p14="http://schemas.microsoft.com/office/powerpoint/2010/main" val="42567379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323850" y="1773238"/>
            <a:ext cx="41719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773238"/>
            <a:ext cx="41719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6"/>
          <p:cNvSpPr>
            <a:spLocks noGrp="1" noChangeArrowheads="1"/>
          </p:cNvSpPr>
          <p:nvPr>
            <p:ph type="sldNum" sz="quarter" idx="10"/>
          </p:nvPr>
        </p:nvSpPr>
        <p:spPr>
          <a:ln/>
        </p:spPr>
        <p:txBody>
          <a:bodyPr/>
          <a:lstStyle>
            <a:lvl1pPr>
              <a:defRPr/>
            </a:lvl1pPr>
          </a:lstStyle>
          <a:p>
            <a:pPr>
              <a:defRPr/>
            </a:pPr>
            <a:fld id="{499E3670-5238-4123-B52E-EE779FD36910}" type="slidenum">
              <a:rPr lang="en-US">
                <a:solidFill>
                  <a:prstClr val="black"/>
                </a:solidFill>
              </a:rPr>
              <a:pPr>
                <a:defRPr/>
              </a:pPr>
              <a:t>‹#›</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17837200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6"/>
          <p:cNvSpPr>
            <a:spLocks noGrp="1" noChangeArrowheads="1"/>
          </p:cNvSpPr>
          <p:nvPr>
            <p:ph type="sldNum" sz="quarter" idx="10"/>
          </p:nvPr>
        </p:nvSpPr>
        <p:spPr>
          <a:ln/>
        </p:spPr>
        <p:txBody>
          <a:bodyPr/>
          <a:lstStyle>
            <a:lvl1pPr>
              <a:defRPr/>
            </a:lvl1pPr>
          </a:lstStyle>
          <a:p>
            <a:pPr>
              <a:defRPr/>
            </a:pPr>
            <a:fld id="{AAA0B4E1-C406-40D3-B16B-0008E93F66BA}" type="slidenum">
              <a:rPr lang="en-US">
                <a:solidFill>
                  <a:prstClr val="black"/>
                </a:solidFill>
              </a:rPr>
              <a:pPr>
                <a:defRPr/>
              </a:pPr>
              <a:t>‹#›</a:t>
            </a:fld>
            <a:endParaRPr lang="en-US">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19778942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6"/>
          <p:cNvSpPr>
            <a:spLocks noGrp="1" noChangeArrowheads="1"/>
          </p:cNvSpPr>
          <p:nvPr>
            <p:ph type="sldNum" sz="quarter" idx="10"/>
          </p:nvPr>
        </p:nvSpPr>
        <p:spPr>
          <a:ln/>
        </p:spPr>
        <p:txBody>
          <a:bodyPr/>
          <a:lstStyle>
            <a:lvl1pPr>
              <a:defRPr/>
            </a:lvl1pPr>
          </a:lstStyle>
          <a:p>
            <a:pPr>
              <a:defRPr/>
            </a:pPr>
            <a:fld id="{00FC36CD-65AC-4ECA-B70C-7EA6676E10F8}" type="slidenum">
              <a:rPr lang="en-US">
                <a:solidFill>
                  <a:prstClr val="black"/>
                </a:solidFill>
              </a:rPr>
              <a:pPr>
                <a:defRPr/>
              </a:pPr>
              <a:t>‹#›</a:t>
            </a:fld>
            <a:endParaRPr lang="en-US">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32673910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E06463B-D020-4446-9253-B0DF784406D6}" type="slidenum">
              <a:rPr lang="en-US">
                <a:solidFill>
                  <a:prstClr val="black"/>
                </a:solidFill>
              </a:rPr>
              <a:pPr>
                <a:defRPr/>
              </a:pPr>
              <a:t>‹#›</a:t>
            </a:fld>
            <a:endParaRPr lang="en-US">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7005893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DB264C-0490-43A1-BF83-E85F11D4CB66}" type="slidenum">
              <a:rPr lang="en-US">
                <a:solidFill>
                  <a:prstClr val="black"/>
                </a:solidFill>
              </a:rPr>
              <a:pPr>
                <a:defRPr/>
              </a:pPr>
              <a:t>‹#›</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21611443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7E5145A-BB16-4C6A-9B0D-D8E8DCEC1E85}" type="slidenum">
              <a:rPr lang="en-US">
                <a:solidFill>
                  <a:prstClr val="black"/>
                </a:solidFill>
              </a:rPr>
              <a:pPr>
                <a:defRPr/>
              </a:pPr>
              <a:t>‹#›</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1178681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E56ABACA-61E1-447B-B5F8-CE1E45F7F8DA}"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1965616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6"/>
          <p:cNvSpPr>
            <a:spLocks noGrp="1" noChangeArrowheads="1"/>
          </p:cNvSpPr>
          <p:nvPr>
            <p:ph type="sldNum" sz="quarter" idx="10"/>
          </p:nvPr>
        </p:nvSpPr>
        <p:spPr>
          <a:ln/>
        </p:spPr>
        <p:txBody>
          <a:bodyPr/>
          <a:lstStyle>
            <a:lvl1pPr>
              <a:defRPr/>
            </a:lvl1pPr>
          </a:lstStyle>
          <a:p>
            <a:pPr>
              <a:defRPr/>
            </a:pPr>
            <a:fld id="{4B619E3E-CB56-4AAF-A7D2-AB3ABF75E225}"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25 January 2011</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4737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323850" y="908050"/>
            <a:ext cx="6219825" cy="5473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7358D648-91AB-4AA6-BFE6-9256E78E9E9A}"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41154344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706438"/>
          </a:xfrm>
        </p:spPr>
        <p:txBody>
          <a:bodyPr/>
          <a:lstStyle/>
          <a:p>
            <a:r>
              <a:rPr lang="en-US"/>
              <a:t>Click to edit Master title style</a:t>
            </a:r>
            <a:endParaRPr lang="en-ZA"/>
          </a:p>
        </p:txBody>
      </p:sp>
      <p:sp>
        <p:nvSpPr>
          <p:cNvPr id="3" name="Table Placeholder 2"/>
          <p:cNvSpPr>
            <a:spLocks noGrp="1"/>
          </p:cNvSpPr>
          <p:nvPr>
            <p:ph type="tbl" idx="1"/>
          </p:nvPr>
        </p:nvSpPr>
        <p:spPr>
          <a:xfrm>
            <a:off x="323850" y="1773238"/>
            <a:ext cx="8496300" cy="4608512"/>
          </a:xfrm>
        </p:spPr>
        <p:txBody>
          <a:bodyPr/>
          <a:lstStyle/>
          <a:p>
            <a:pPr lvl="0"/>
            <a:r>
              <a:rPr lang="en-US" noProof="0"/>
              <a:t>Click icon to add table</a:t>
            </a:r>
            <a:endParaRPr lang="en-ZA"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9F149721-B267-428B-8DD7-235E9C4FBD19}"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21873715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solidFill>
                  <a:prstClr val="black"/>
                </a:solidFill>
              </a:rPr>
              <a:t>04 September 2015</a:t>
            </a:r>
          </a:p>
        </p:txBody>
      </p:sp>
      <p:sp>
        <p:nvSpPr>
          <p:cNvPr id="6" name="Rectangle 6"/>
          <p:cNvSpPr>
            <a:spLocks noGrp="1" noChangeArrowheads="1"/>
          </p:cNvSpPr>
          <p:nvPr>
            <p:ph type="sldNum" sz="quarter" idx="12"/>
          </p:nvPr>
        </p:nvSpPr>
        <p:spPr/>
        <p:txBody>
          <a:bodyPr/>
          <a:lstStyle>
            <a:lvl1pPr>
              <a:defRPr/>
            </a:lvl1pPr>
          </a:lstStyle>
          <a:p>
            <a:pPr>
              <a:defRPr/>
            </a:pPr>
            <a:fld id="{8FBD4A5B-AA35-428E-9C41-EC3D4D3CC7F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8480234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706438"/>
          </a:xfrm>
        </p:spPr>
        <p:txBody>
          <a:bodyPr/>
          <a:lstStyle/>
          <a:p>
            <a:r>
              <a:rPr lang="en-US"/>
              <a:t>Click to edit Master title style</a:t>
            </a:r>
          </a:p>
        </p:txBody>
      </p:sp>
      <p:sp>
        <p:nvSpPr>
          <p:cNvPr id="3" name="Content Placeholder 2"/>
          <p:cNvSpPr>
            <a:spLocks noGrp="1"/>
          </p:cNvSpPr>
          <p:nvPr>
            <p:ph idx="1"/>
          </p:nvPr>
        </p:nvSpPr>
        <p:spPr>
          <a:xfrm>
            <a:off x="323850" y="1773238"/>
            <a:ext cx="8496300" cy="4608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B272659-2234-4B1B-8BE1-EA007FC49105}" type="slidenum">
              <a:rPr lang="en-US">
                <a:solidFill>
                  <a:prstClr val="black"/>
                </a:solidFill>
              </a:rPr>
              <a:pPr>
                <a:defRPr/>
              </a:pPr>
              <a:t>‹#›</a:t>
            </a:fld>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prstClr val="black"/>
                </a:solidFill>
              </a:rPr>
              <a:t>04 September 2015</a:t>
            </a:r>
          </a:p>
        </p:txBody>
      </p:sp>
    </p:spTree>
    <p:extLst>
      <p:ext uri="{BB962C8B-B14F-4D97-AF65-F5344CB8AC3E}">
        <p14:creationId xmlns:p14="http://schemas.microsoft.com/office/powerpoint/2010/main" val="3083617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6"/>
          <p:cNvSpPr>
            <a:spLocks noGrp="1" noChangeArrowheads="1"/>
          </p:cNvSpPr>
          <p:nvPr>
            <p:ph type="sldNum" sz="quarter" idx="10"/>
          </p:nvPr>
        </p:nvSpPr>
        <p:spPr>
          <a:ln/>
        </p:spPr>
        <p:txBody>
          <a:bodyPr/>
          <a:lstStyle>
            <a:lvl1pPr>
              <a:defRPr/>
            </a:lvl1pPr>
          </a:lstStyle>
          <a:p>
            <a:pPr>
              <a:defRPr/>
            </a:pPr>
            <a:fld id="{44AF3C6F-2B6F-4F59-A108-BD7906539244}"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25 January 2011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25054F1-D4F1-4D60-B53E-3BB6095BE937}"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25 January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574E762-EEBD-4B2E-AC4A-B42A9723C496}"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25 January 2011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44526E8-CC7C-4A56-847B-DF5BDDE13BBE}"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25 January 2011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wmf"/><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2.wmf"/><Relationship Id="rId2" Type="http://schemas.openxmlformats.org/officeDocument/2006/relationships/slideLayout" Target="../slideLayouts/slideLayout27.xml"/><Relationship Id="rId16" Type="http://schemas.openxmlformats.org/officeDocument/2006/relationships/image" Target="../media/image1.wmf"/><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image" Target="../media/image2.wmf"/><Relationship Id="rId2" Type="http://schemas.openxmlformats.org/officeDocument/2006/relationships/slideLayout" Target="../slideLayouts/slideLayout41.xml"/><Relationship Id="rId16" Type="http://schemas.openxmlformats.org/officeDocument/2006/relationships/image" Target="../media/image1.wmf"/><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23850" y="908050"/>
            <a:ext cx="8496300" cy="706438"/>
          </a:xfrm>
          <a:prstGeom prst="rect">
            <a:avLst/>
          </a:prstGeom>
          <a:no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43" name="Rectangle 3"/>
          <p:cNvSpPr>
            <a:spLocks noGrp="1" noChangeArrowheads="1"/>
          </p:cNvSpPr>
          <p:nvPr>
            <p:ph type="body" idx="1"/>
          </p:nvPr>
        </p:nvSpPr>
        <p:spPr bwMode="auto">
          <a:xfrm>
            <a:off x="323850" y="1773238"/>
            <a:ext cx="8496300" cy="4608512"/>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30" name="Rectangle 6"/>
          <p:cNvSpPr>
            <a:spLocks noGrp="1" noChangeArrowheads="1"/>
          </p:cNvSpPr>
          <p:nvPr>
            <p:ph type="sldNum" sz="quarter" idx="4"/>
          </p:nvPr>
        </p:nvSpPr>
        <p:spPr bwMode="auto">
          <a:xfrm>
            <a:off x="8342313" y="6453188"/>
            <a:ext cx="801687"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latin typeface="Arial" charset="0"/>
              </a:defRPr>
            </a:lvl1pPr>
          </a:lstStyle>
          <a:p>
            <a:pPr>
              <a:defRPr/>
            </a:pPr>
            <a:fld id="{2DA97EA8-3BF3-4678-8306-D34099896E62}" type="slidenum">
              <a:rPr lang="en-US"/>
              <a:pPr>
                <a:defRPr/>
              </a:pPr>
              <a:t>‹#›</a:t>
            </a:fld>
            <a:endParaRPr lang="en-US"/>
          </a:p>
        </p:txBody>
      </p:sp>
      <p:sp>
        <p:nvSpPr>
          <p:cNvPr id="1031" name="Rectangle 7"/>
          <p:cNvSpPr>
            <a:spLocks noChangeArrowheads="1"/>
          </p:cNvSpPr>
          <p:nvPr/>
        </p:nvSpPr>
        <p:spPr bwMode="auto">
          <a:xfrm>
            <a:off x="0" y="0"/>
            <a:ext cx="9144000" cy="765175"/>
          </a:xfrm>
          <a:prstGeom prst="rect">
            <a:avLst/>
          </a:prstGeom>
          <a:noFill/>
          <a:ln w="25400">
            <a:solidFill>
              <a:schemeClr val="tx1"/>
            </a:solidFill>
            <a:miter lim="800000"/>
            <a:headEnd/>
            <a:tailEnd/>
          </a:ln>
          <a:effectLst/>
        </p:spPr>
        <p:txBody>
          <a:bodyPr/>
          <a:lstStyle/>
          <a:p>
            <a:pPr>
              <a:defRPr/>
            </a:pPr>
            <a:endParaRPr lang="en-US"/>
          </a:p>
        </p:txBody>
      </p:sp>
      <p:pic>
        <p:nvPicPr>
          <p:cNvPr id="10246" name="Picture 22"/>
          <p:cNvPicPr>
            <a:picLocks noChangeAspect="1" noChangeArrowheads="1"/>
          </p:cNvPicPr>
          <p:nvPr/>
        </p:nvPicPr>
        <p:blipFill>
          <a:blip r:embed="rId16" cstate="print"/>
          <a:srcRect/>
          <a:stretch>
            <a:fillRect/>
          </a:stretch>
        </p:blipFill>
        <p:spPr bwMode="auto">
          <a:xfrm>
            <a:off x="0" y="0"/>
            <a:ext cx="9251950" cy="765175"/>
          </a:xfrm>
          <a:prstGeom prst="rect">
            <a:avLst/>
          </a:prstGeom>
          <a:noFill/>
          <a:ln w="9525">
            <a:noFill/>
            <a:miter lim="800000"/>
            <a:headEnd/>
            <a:tailEnd/>
          </a:ln>
        </p:spPr>
      </p:pic>
      <p:pic>
        <p:nvPicPr>
          <p:cNvPr id="10247" name="Picture 26"/>
          <p:cNvPicPr>
            <a:picLocks noChangeAspect="1" noChangeArrowheads="1"/>
          </p:cNvPicPr>
          <p:nvPr/>
        </p:nvPicPr>
        <p:blipFill>
          <a:blip r:embed="rId17" cstate="print"/>
          <a:srcRect/>
          <a:stretch>
            <a:fillRect/>
          </a:stretch>
        </p:blipFill>
        <p:spPr bwMode="auto">
          <a:xfrm>
            <a:off x="0" y="6524625"/>
            <a:ext cx="9144000" cy="333375"/>
          </a:xfrm>
          <a:prstGeom prst="rect">
            <a:avLst/>
          </a:prstGeom>
          <a:noFill/>
          <a:ln w="9525">
            <a:noFill/>
            <a:miter lim="800000"/>
            <a:headEnd/>
            <a:tailEnd/>
          </a:ln>
        </p:spPr>
      </p:pic>
      <p:sp>
        <p:nvSpPr>
          <p:cNvPr id="1029" name="Rectangle 5"/>
          <p:cNvSpPr>
            <a:spLocks noGrp="1" noChangeArrowheads="1"/>
          </p:cNvSpPr>
          <p:nvPr>
            <p:ph type="ftr" sz="quarter" idx="3"/>
          </p:nvPr>
        </p:nvSpPr>
        <p:spPr bwMode="auto">
          <a:xfrm>
            <a:off x="0" y="6524625"/>
            <a:ext cx="91440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r>
              <a:rPr lang="en-US"/>
              <a:t>25 January 2011</a:t>
            </a:r>
          </a:p>
        </p:txBody>
      </p:sp>
      <p:sp>
        <p:nvSpPr>
          <p:cNvPr id="9" name="TextBox 8"/>
          <p:cNvSpPr txBox="1"/>
          <p:nvPr/>
        </p:nvSpPr>
        <p:spPr>
          <a:xfrm>
            <a:off x="2681288" y="6500813"/>
            <a:ext cx="3857625" cy="369887"/>
          </a:xfrm>
          <a:prstGeom prst="rect">
            <a:avLst/>
          </a:prstGeom>
          <a:noFill/>
        </p:spPr>
        <p:txBody>
          <a:bodyPr>
            <a:spAutoFit/>
          </a:bodyPr>
          <a:lstStyle/>
          <a:p>
            <a:pPr algn="ctr">
              <a:defRPr/>
            </a:pPr>
            <a:r>
              <a:rPr lang="en-ZA" dirty="0"/>
              <a:t>Prosperity through mobility</a:t>
            </a:r>
          </a:p>
        </p:txBody>
      </p:sp>
      <p:pic>
        <p:nvPicPr>
          <p:cNvPr id="10250" name="Picture 22"/>
          <p:cNvPicPr>
            <a:picLocks noChangeAspect="1" noChangeArrowheads="1"/>
          </p:cNvPicPr>
          <p:nvPr userDrawn="1"/>
        </p:nvPicPr>
        <p:blipFill>
          <a:blip r:embed="rId16" cstate="print"/>
          <a:srcRect/>
          <a:stretch>
            <a:fillRect/>
          </a:stretch>
        </p:blipFill>
        <p:spPr bwMode="auto">
          <a:xfrm>
            <a:off x="0" y="0"/>
            <a:ext cx="9251950" cy="765175"/>
          </a:xfrm>
          <a:prstGeom prst="rect">
            <a:avLst/>
          </a:prstGeom>
          <a:noFill/>
          <a:ln w="9525">
            <a:noFill/>
            <a:miter lim="800000"/>
            <a:headEnd/>
            <a:tailEnd/>
          </a:ln>
        </p:spPr>
      </p:pic>
      <p:pic>
        <p:nvPicPr>
          <p:cNvPr id="10251" name="Picture 26"/>
          <p:cNvPicPr>
            <a:picLocks noChangeAspect="1" noChangeArrowheads="1"/>
          </p:cNvPicPr>
          <p:nvPr userDrawn="1"/>
        </p:nvPicPr>
        <p:blipFill>
          <a:blip r:embed="rId17" cstate="print"/>
          <a:srcRect/>
          <a:stretch>
            <a:fillRect/>
          </a:stretch>
        </p:blipFill>
        <p:spPr bwMode="auto">
          <a:xfrm>
            <a:off x="0" y="6524625"/>
            <a:ext cx="9144000" cy="333375"/>
          </a:xfrm>
          <a:prstGeom prst="rect">
            <a:avLst/>
          </a:prstGeom>
          <a:noFill/>
          <a:ln w="9525">
            <a:noFill/>
            <a:miter lim="800000"/>
            <a:headEnd/>
            <a:tailEnd/>
          </a:ln>
        </p:spPr>
      </p:pic>
      <p:sp>
        <p:nvSpPr>
          <p:cNvPr id="12" name="TextBox 12"/>
          <p:cNvSpPr txBox="1"/>
          <p:nvPr userDrawn="1"/>
        </p:nvSpPr>
        <p:spPr>
          <a:xfrm>
            <a:off x="2681288" y="6500813"/>
            <a:ext cx="3857625" cy="369887"/>
          </a:xfrm>
          <a:prstGeom prst="rect">
            <a:avLst/>
          </a:prstGeom>
          <a:noFill/>
        </p:spPr>
        <p:txBody>
          <a:bodyPr>
            <a:spAutoFit/>
          </a:bodyPr>
          <a:lstStyle/>
          <a:p>
            <a:pPr algn="ctr" fontAlgn="auto">
              <a:spcBef>
                <a:spcPts val="0"/>
              </a:spcBef>
              <a:spcAft>
                <a:spcPts val="0"/>
              </a:spcAft>
              <a:defRPr/>
            </a:pPr>
            <a:r>
              <a:rPr lang="en-ZA" dirty="0">
                <a:latin typeface="+mn-lt"/>
              </a:rPr>
              <a:t>Prosperity through mobility</a:t>
            </a: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43" r:id="rId13"/>
    <p:sldLayoutId id="2147483744" r:id="rId14"/>
  </p:sldLayoutIdLst>
  <p:hf hdr="0" ft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2"/>
          </a:solidFill>
          <a:latin typeface="Arial" charset="0"/>
        </a:defRPr>
      </a:lvl6pPr>
      <a:lvl7pPr marL="914400" algn="ctr" rtl="0" eaLnBrk="1" fontAlgn="base" hangingPunct="1">
        <a:spcBef>
          <a:spcPct val="0"/>
        </a:spcBef>
        <a:spcAft>
          <a:spcPct val="0"/>
        </a:spcAft>
        <a:defRPr sz="4400" b="1">
          <a:solidFill>
            <a:schemeClr val="tx2"/>
          </a:solidFill>
          <a:latin typeface="Arial" charset="0"/>
        </a:defRPr>
      </a:lvl7pPr>
      <a:lvl8pPr marL="1371600" algn="ctr" rtl="0" eaLnBrk="1" fontAlgn="base" hangingPunct="1">
        <a:spcBef>
          <a:spcPct val="0"/>
        </a:spcBef>
        <a:spcAft>
          <a:spcPct val="0"/>
        </a:spcAft>
        <a:defRPr sz="4400" b="1">
          <a:solidFill>
            <a:schemeClr val="tx2"/>
          </a:solidFill>
          <a:latin typeface="Arial" charset="0"/>
        </a:defRPr>
      </a:lvl8pPr>
      <a:lvl9pPr marL="1828800" algn="ctr" rtl="0" eaLnBrk="1" fontAlgn="base" hangingPunct="1">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70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i="0">
                <a:latin typeface="Arial" charset="0"/>
              </a:defRPr>
            </a:lvl1pPr>
          </a:lstStyle>
          <a:p>
            <a:pPr>
              <a:defRPr/>
            </a:pPr>
            <a:endParaRPr lang="en-US"/>
          </a:p>
        </p:txBody>
      </p:sp>
      <p:sp>
        <p:nvSpPr>
          <p:cNvPr id="2170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i="0">
                <a:latin typeface="Arial" charset="0"/>
              </a:defRPr>
            </a:lvl1pPr>
          </a:lstStyle>
          <a:p>
            <a:pPr>
              <a:defRPr/>
            </a:pPr>
            <a:r>
              <a:rPr lang="en-US"/>
              <a:t>25 January 2011</a:t>
            </a:r>
          </a:p>
        </p:txBody>
      </p:sp>
      <p:sp>
        <p:nvSpPr>
          <p:cNvPr id="2170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latin typeface="Arial" charset="0"/>
              </a:defRPr>
            </a:lvl1pPr>
          </a:lstStyle>
          <a:p>
            <a:pPr>
              <a:defRPr/>
            </a:pPr>
            <a:fld id="{227A3005-D79B-44A6-B6D5-797FBC7D519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908050"/>
            <a:ext cx="8496300" cy="706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323850" y="1773238"/>
            <a:ext cx="8496300" cy="46085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30" name="Rectangle 6"/>
          <p:cNvSpPr>
            <a:spLocks noGrp="1" noChangeArrowheads="1"/>
          </p:cNvSpPr>
          <p:nvPr>
            <p:ph type="sldNum" sz="quarter" idx="4"/>
          </p:nvPr>
        </p:nvSpPr>
        <p:spPr bwMode="auto">
          <a:xfrm>
            <a:off x="8342313" y="6453188"/>
            <a:ext cx="801687"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2B96BE0-2004-4C86-B3AE-5C17424C2A5B}" type="slidenum">
              <a:rPr lang="en-US">
                <a:solidFill>
                  <a:prstClr val="black"/>
                </a:solidFill>
                <a:latin typeface="Arial" panose="020B0604020202020204" pitchFamily="34" charset="0"/>
              </a:rPr>
              <a:pPr>
                <a:defRPr/>
              </a:pPr>
              <a:t>‹#›</a:t>
            </a:fld>
            <a:endParaRPr lang="en-US">
              <a:solidFill>
                <a:prstClr val="black"/>
              </a:solidFill>
              <a:latin typeface="Arial" panose="020B0604020202020204" pitchFamily="34" charset="0"/>
            </a:endParaRPr>
          </a:p>
        </p:txBody>
      </p:sp>
      <p:sp>
        <p:nvSpPr>
          <p:cNvPr id="1029" name="Rectangle 7"/>
          <p:cNvSpPr>
            <a:spLocks noChangeArrowheads="1"/>
          </p:cNvSpPr>
          <p:nvPr/>
        </p:nvSpPr>
        <p:spPr bwMode="auto">
          <a:xfrm>
            <a:off x="0" y="0"/>
            <a:ext cx="9144000" cy="7651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solidFill>
                <a:prstClr val="black"/>
              </a:solidFill>
            </a:endParaRPr>
          </a:p>
        </p:txBody>
      </p:sp>
      <p:pic>
        <p:nvPicPr>
          <p:cNvPr id="2" name="Picture 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251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5"/>
          <p:cNvSpPr>
            <a:spLocks noGrp="1" noChangeArrowheads="1"/>
          </p:cNvSpPr>
          <p:nvPr>
            <p:ph type="ftr" sz="quarter" idx="3"/>
          </p:nvPr>
        </p:nvSpPr>
        <p:spPr bwMode="auto">
          <a:xfrm>
            <a:off x="0" y="6524625"/>
            <a:ext cx="91440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a:defRPr/>
            </a:pPr>
            <a:r>
              <a:rPr lang="en-US">
                <a:solidFill>
                  <a:prstClr val="black"/>
                </a:solidFill>
              </a:rPr>
              <a:t>04 September 2015</a:t>
            </a:r>
          </a:p>
        </p:txBody>
      </p:sp>
      <p:sp>
        <p:nvSpPr>
          <p:cNvPr id="1033" name="TextBox 8"/>
          <p:cNvSpPr txBox="1">
            <a:spLocks noChangeArrowheads="1"/>
          </p:cNvSpPr>
          <p:nvPr/>
        </p:nvSpPr>
        <p:spPr bwMode="auto">
          <a:xfrm>
            <a:off x="2681288" y="6500813"/>
            <a:ext cx="385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ZA">
                <a:solidFill>
                  <a:prstClr val="black"/>
                </a:solidFill>
              </a:rPr>
              <a:t>Prosperity through mobility</a:t>
            </a:r>
          </a:p>
        </p:txBody>
      </p:sp>
      <p:pic>
        <p:nvPicPr>
          <p:cNvPr id="1034" name="Picture 2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251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6"/>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Box 12"/>
          <p:cNvSpPr txBox="1">
            <a:spLocks noChangeArrowheads="1"/>
          </p:cNvSpPr>
          <p:nvPr userDrawn="1"/>
        </p:nvSpPr>
        <p:spPr bwMode="auto">
          <a:xfrm>
            <a:off x="2681288" y="6500813"/>
            <a:ext cx="385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ZA">
                <a:solidFill>
                  <a:prstClr val="black"/>
                </a:solidFill>
              </a:rPr>
              <a:t>Prosperity through mobility</a:t>
            </a:r>
          </a:p>
        </p:txBody>
      </p:sp>
    </p:spTree>
    <p:extLst>
      <p:ext uri="{BB962C8B-B14F-4D97-AF65-F5344CB8AC3E}">
        <p14:creationId xmlns:p14="http://schemas.microsoft.com/office/powerpoint/2010/main" val="288239255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Lst>
  <p:hf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2"/>
          </a:solidFill>
          <a:latin typeface="Arial" charset="0"/>
        </a:defRPr>
      </a:lvl6pPr>
      <a:lvl7pPr marL="914400" algn="ctr" rtl="0" eaLnBrk="1" fontAlgn="base" hangingPunct="1">
        <a:spcBef>
          <a:spcPct val="0"/>
        </a:spcBef>
        <a:spcAft>
          <a:spcPct val="0"/>
        </a:spcAft>
        <a:defRPr sz="4400" b="1">
          <a:solidFill>
            <a:schemeClr val="tx2"/>
          </a:solidFill>
          <a:latin typeface="Arial" charset="0"/>
        </a:defRPr>
      </a:lvl7pPr>
      <a:lvl8pPr marL="1371600" algn="ctr" rtl="0" eaLnBrk="1" fontAlgn="base" hangingPunct="1">
        <a:spcBef>
          <a:spcPct val="0"/>
        </a:spcBef>
        <a:spcAft>
          <a:spcPct val="0"/>
        </a:spcAft>
        <a:defRPr sz="4400" b="1">
          <a:solidFill>
            <a:schemeClr val="tx2"/>
          </a:solidFill>
          <a:latin typeface="Arial" charset="0"/>
        </a:defRPr>
      </a:lvl8pPr>
      <a:lvl9pPr marL="1828800" algn="ctr" rtl="0" eaLnBrk="1" fontAlgn="base" hangingPunct="1">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908050"/>
            <a:ext cx="8496300" cy="706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323850" y="1773238"/>
            <a:ext cx="8496300" cy="46085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30" name="Rectangle 6"/>
          <p:cNvSpPr>
            <a:spLocks noGrp="1" noChangeArrowheads="1"/>
          </p:cNvSpPr>
          <p:nvPr>
            <p:ph type="sldNum" sz="quarter" idx="4"/>
          </p:nvPr>
        </p:nvSpPr>
        <p:spPr bwMode="auto">
          <a:xfrm>
            <a:off x="8342313" y="6453188"/>
            <a:ext cx="801687"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2B96BE0-2004-4C86-B3AE-5C17424C2A5B}" type="slidenum">
              <a:rPr lang="en-US">
                <a:solidFill>
                  <a:prstClr val="black"/>
                </a:solidFill>
                <a:latin typeface="Arial" panose="020B0604020202020204" pitchFamily="34" charset="0"/>
              </a:rPr>
              <a:pPr>
                <a:defRPr/>
              </a:pPr>
              <a:t>‹#›</a:t>
            </a:fld>
            <a:endParaRPr lang="en-US">
              <a:solidFill>
                <a:prstClr val="black"/>
              </a:solidFill>
              <a:latin typeface="Arial" panose="020B0604020202020204" pitchFamily="34" charset="0"/>
            </a:endParaRPr>
          </a:p>
        </p:txBody>
      </p:sp>
      <p:sp>
        <p:nvSpPr>
          <p:cNvPr id="1029" name="Rectangle 7"/>
          <p:cNvSpPr>
            <a:spLocks noChangeArrowheads="1"/>
          </p:cNvSpPr>
          <p:nvPr/>
        </p:nvSpPr>
        <p:spPr bwMode="auto">
          <a:xfrm>
            <a:off x="0" y="0"/>
            <a:ext cx="9144000" cy="7651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solidFill>
                <a:prstClr val="black"/>
              </a:solidFill>
            </a:endParaRPr>
          </a:p>
        </p:txBody>
      </p:sp>
      <p:pic>
        <p:nvPicPr>
          <p:cNvPr id="2" name="Picture 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251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5"/>
          <p:cNvSpPr>
            <a:spLocks noGrp="1" noChangeArrowheads="1"/>
          </p:cNvSpPr>
          <p:nvPr>
            <p:ph type="ftr" sz="quarter" idx="3"/>
          </p:nvPr>
        </p:nvSpPr>
        <p:spPr bwMode="auto">
          <a:xfrm>
            <a:off x="0" y="6524625"/>
            <a:ext cx="91440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a:defRPr/>
            </a:pPr>
            <a:r>
              <a:rPr lang="en-US">
                <a:solidFill>
                  <a:prstClr val="black"/>
                </a:solidFill>
              </a:rPr>
              <a:t>04 September 2015</a:t>
            </a:r>
          </a:p>
        </p:txBody>
      </p:sp>
      <p:sp>
        <p:nvSpPr>
          <p:cNvPr id="1033" name="TextBox 8"/>
          <p:cNvSpPr txBox="1">
            <a:spLocks noChangeArrowheads="1"/>
          </p:cNvSpPr>
          <p:nvPr/>
        </p:nvSpPr>
        <p:spPr bwMode="auto">
          <a:xfrm>
            <a:off x="2681288" y="6500813"/>
            <a:ext cx="385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ZA">
                <a:solidFill>
                  <a:prstClr val="black"/>
                </a:solidFill>
              </a:rPr>
              <a:t>Prosperity through mobility</a:t>
            </a:r>
          </a:p>
        </p:txBody>
      </p:sp>
      <p:pic>
        <p:nvPicPr>
          <p:cNvPr id="1034" name="Picture 2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251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6"/>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Box 12"/>
          <p:cNvSpPr txBox="1">
            <a:spLocks noChangeArrowheads="1"/>
          </p:cNvSpPr>
          <p:nvPr userDrawn="1"/>
        </p:nvSpPr>
        <p:spPr bwMode="auto">
          <a:xfrm>
            <a:off x="2681288" y="6500813"/>
            <a:ext cx="385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ZA">
                <a:solidFill>
                  <a:prstClr val="black"/>
                </a:solidFill>
              </a:rPr>
              <a:t>Prosperity through mobility</a:t>
            </a:r>
          </a:p>
        </p:txBody>
      </p:sp>
    </p:spTree>
    <p:extLst>
      <p:ext uri="{BB962C8B-B14F-4D97-AF65-F5344CB8AC3E}">
        <p14:creationId xmlns:p14="http://schemas.microsoft.com/office/powerpoint/2010/main" val="39819832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Lst>
  <p:hf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2"/>
          </a:solidFill>
          <a:latin typeface="Arial" charset="0"/>
        </a:defRPr>
      </a:lvl6pPr>
      <a:lvl7pPr marL="914400" algn="ctr" rtl="0" eaLnBrk="1" fontAlgn="base" hangingPunct="1">
        <a:spcBef>
          <a:spcPct val="0"/>
        </a:spcBef>
        <a:spcAft>
          <a:spcPct val="0"/>
        </a:spcAft>
        <a:defRPr sz="4400" b="1">
          <a:solidFill>
            <a:schemeClr val="tx2"/>
          </a:solidFill>
          <a:latin typeface="Arial" charset="0"/>
        </a:defRPr>
      </a:lvl7pPr>
      <a:lvl8pPr marL="1371600" algn="ctr" rtl="0" eaLnBrk="1" fontAlgn="base" hangingPunct="1">
        <a:spcBef>
          <a:spcPct val="0"/>
        </a:spcBef>
        <a:spcAft>
          <a:spcPct val="0"/>
        </a:spcAft>
        <a:defRPr sz="4400" b="1">
          <a:solidFill>
            <a:schemeClr val="tx2"/>
          </a:solidFill>
          <a:latin typeface="Arial" charset="0"/>
        </a:defRPr>
      </a:lvl8pPr>
      <a:lvl9pPr marL="1828800" algn="ctr" rtl="0" eaLnBrk="1" fontAlgn="base" hangingPunct="1">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692150"/>
            <a:ext cx="9144000" cy="1470025"/>
          </a:xfrm>
        </p:spPr>
        <p:txBody>
          <a:bodyPr/>
          <a:lstStyle/>
          <a:p>
            <a:pPr eaLnBrk="1" hangingPunct="1"/>
            <a:r>
              <a:rPr lang="en-US" sz="4800" dirty="0"/>
              <a:t>Transport Infrastructure &amp; Regional Services</a:t>
            </a:r>
          </a:p>
        </p:txBody>
      </p:sp>
      <p:sp>
        <p:nvSpPr>
          <p:cNvPr id="16387" name="Rectangle 3"/>
          <p:cNvSpPr>
            <a:spLocks noGrp="1" noChangeArrowheads="1"/>
          </p:cNvSpPr>
          <p:nvPr>
            <p:ph type="subTitle" idx="1"/>
          </p:nvPr>
        </p:nvSpPr>
        <p:spPr>
          <a:xfrm>
            <a:off x="928662" y="4725144"/>
            <a:ext cx="7286676" cy="1346200"/>
          </a:xfrm>
        </p:spPr>
        <p:txBody>
          <a:bodyPr anchor="ctr"/>
          <a:lstStyle/>
          <a:p>
            <a:pPr eaLnBrk="1" hangingPunct="1"/>
            <a:r>
              <a:rPr lang="en-US" baseline="30000" dirty="0"/>
              <a:t>PROGRESS ON PEDESTRIAN BRIDGES PROGRAMME</a:t>
            </a:r>
          </a:p>
          <a:p>
            <a:pPr eaLnBrk="1" hangingPunct="1"/>
            <a:r>
              <a:rPr lang="en-US" sz="2800" baseline="30000" dirty="0" smtClean="0"/>
              <a:t>30 </a:t>
            </a:r>
            <a:r>
              <a:rPr lang="en-US" sz="2800" baseline="30000" dirty="0"/>
              <a:t>January 2019</a:t>
            </a:r>
            <a:endParaRPr lang="en-US" sz="2800" dirty="0"/>
          </a:p>
        </p:txBody>
      </p:sp>
      <p:pic>
        <p:nvPicPr>
          <p:cNvPr id="16388" name="Picture 22"/>
          <p:cNvPicPr>
            <a:picLocks noChangeAspect="1" noChangeArrowheads="1"/>
          </p:cNvPicPr>
          <p:nvPr/>
        </p:nvPicPr>
        <p:blipFill>
          <a:blip r:embed="rId2" cstate="print"/>
          <a:srcRect/>
          <a:stretch>
            <a:fillRect/>
          </a:stretch>
        </p:blipFill>
        <p:spPr bwMode="auto">
          <a:xfrm>
            <a:off x="0" y="-26988"/>
            <a:ext cx="9144000" cy="76517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0" y="785813"/>
            <a:ext cx="9144000" cy="714375"/>
          </a:xfrm>
        </p:spPr>
        <p:txBody>
          <a:bodyPr/>
          <a:lstStyle/>
          <a:p>
            <a:pPr eaLnBrk="1" hangingPunct="1"/>
            <a:r>
              <a:rPr lang="en-ZA" dirty="0"/>
              <a:t>Presentation Outline</a:t>
            </a:r>
          </a:p>
        </p:txBody>
      </p:sp>
      <p:sp>
        <p:nvSpPr>
          <p:cNvPr id="32770" name="Content Placeholder 2"/>
          <p:cNvSpPr>
            <a:spLocks noGrp="1"/>
          </p:cNvSpPr>
          <p:nvPr>
            <p:ph idx="1"/>
          </p:nvPr>
        </p:nvSpPr>
        <p:spPr>
          <a:xfrm>
            <a:off x="0" y="1500188"/>
            <a:ext cx="9144000" cy="5000625"/>
          </a:xfrm>
        </p:spPr>
        <p:txBody>
          <a:bodyPr/>
          <a:lstStyle/>
          <a:p>
            <a:pPr lvl="1" indent="-742950">
              <a:buFont typeface="+mj-lt"/>
              <a:buAutoNum type="arabicPeriod"/>
            </a:pPr>
            <a:r>
              <a:rPr lang="en-ZA" sz="2600" dirty="0">
                <a:solidFill>
                  <a:prstClr val="black"/>
                </a:solidFill>
              </a:rPr>
              <a:t>Background</a:t>
            </a:r>
          </a:p>
          <a:p>
            <a:pPr lvl="1" indent="-742950">
              <a:buFont typeface="+mj-lt"/>
              <a:buAutoNum type="arabicPeriod"/>
            </a:pPr>
            <a:r>
              <a:rPr lang="en-ZA" sz="2600" dirty="0">
                <a:solidFill>
                  <a:prstClr val="black"/>
                </a:solidFill>
              </a:rPr>
              <a:t>Summary of Pedestrian Bridges</a:t>
            </a:r>
            <a:endParaRPr lang="en-ZA" sz="2600" dirty="0"/>
          </a:p>
          <a:p>
            <a:pPr lvl="1" indent="-742950">
              <a:buFont typeface="+mj-lt"/>
              <a:buAutoNum type="arabicPeriod"/>
            </a:pPr>
            <a:r>
              <a:rPr lang="en-ZA" sz="2600" dirty="0">
                <a:solidFill>
                  <a:prstClr val="black"/>
                </a:solidFill>
              </a:rPr>
              <a:t>Progress to Date</a:t>
            </a:r>
            <a:endParaRPr lang="en-ZA" sz="2600" dirty="0"/>
          </a:p>
          <a:p>
            <a:pPr lvl="1" indent="-742950">
              <a:buFont typeface="+mj-lt"/>
              <a:buAutoNum type="arabicPeriod"/>
            </a:pPr>
            <a:r>
              <a:rPr lang="en-ZA" sz="2600" dirty="0">
                <a:solidFill>
                  <a:prstClr val="black"/>
                </a:solidFill>
              </a:rPr>
              <a:t>Implementation Plan for Pedestrian Bridges </a:t>
            </a:r>
          </a:p>
          <a:p>
            <a:pPr lvl="1" indent="-742950">
              <a:buFont typeface="+mj-lt"/>
              <a:buAutoNum type="arabicPeriod"/>
            </a:pPr>
            <a:endParaRPr lang="en-ZA" dirty="0">
              <a:solidFill>
                <a:prstClr val="black"/>
              </a:solidFill>
            </a:endParaRPr>
          </a:p>
          <a:p>
            <a:pPr lvl="1" indent="-742950">
              <a:buFont typeface="+mj-lt"/>
              <a:buAutoNum type="arabicPeriod"/>
            </a:pPr>
            <a:endParaRPr lang="en-ZA" dirty="0">
              <a:solidFill>
                <a:prstClr val="black"/>
              </a:solidFill>
            </a:endParaRPr>
          </a:p>
          <a:p>
            <a:pPr lvl="1" indent="-742950">
              <a:buFont typeface="+mj-lt"/>
              <a:buAutoNum type="arabicPeriod"/>
            </a:pPr>
            <a:endParaRPr lang="en-ZA" dirty="0">
              <a:solidFill>
                <a:prstClr val="black"/>
              </a:solidFill>
            </a:endParaRPr>
          </a:p>
          <a:p>
            <a:pPr marL="571500" lvl="1" indent="-571500">
              <a:buFont typeface="Arial" panose="020B0604020202020204" pitchFamily="34" charset="0"/>
              <a:buChar char="•"/>
            </a:pPr>
            <a:endParaRPr lang="en-ZA" dirty="0">
              <a:solidFill>
                <a:prstClr val="black"/>
              </a:solidFill>
            </a:endParaRPr>
          </a:p>
          <a:p>
            <a:pPr marL="571500" lvl="1" indent="-571500">
              <a:buFont typeface="Arial" panose="020B0604020202020204" pitchFamily="34" charset="0"/>
              <a:buChar char="•"/>
            </a:pPr>
            <a:endParaRPr lang="en-ZA" dirty="0">
              <a:solidFill>
                <a:prstClr val="black"/>
              </a:solidFill>
            </a:endParaRPr>
          </a:p>
        </p:txBody>
      </p:sp>
      <p:sp>
        <p:nvSpPr>
          <p:cNvPr id="32772" name="Slide Number Placeholder 6"/>
          <p:cNvSpPr>
            <a:spLocks noGrp="1"/>
          </p:cNvSpPr>
          <p:nvPr>
            <p:ph type="sldNum" sz="quarter" idx="10"/>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25AF298-84AD-434A-8CA2-FAE775D25F78}" type="slidenum">
              <a:rPr kumimoji="0" lang="en-US" sz="14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231243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6168B-3EB8-413F-B4FF-020C61E40255}"/>
              </a:ext>
            </a:extLst>
          </p:cNvPr>
          <p:cNvSpPr>
            <a:spLocks noGrp="1"/>
          </p:cNvSpPr>
          <p:nvPr>
            <p:ph type="title"/>
          </p:nvPr>
        </p:nvSpPr>
        <p:spPr/>
        <p:txBody>
          <a:bodyPr/>
          <a:lstStyle/>
          <a:p>
            <a:r>
              <a:rPr lang="en-ZA" sz="3200" dirty="0"/>
              <a:t>Background</a:t>
            </a:r>
          </a:p>
        </p:txBody>
      </p:sp>
      <p:sp>
        <p:nvSpPr>
          <p:cNvPr id="4" name="Slide Number Placeholder 3">
            <a:extLst>
              <a:ext uri="{FF2B5EF4-FFF2-40B4-BE49-F238E27FC236}">
                <a16:creationId xmlns:a16="http://schemas.microsoft.com/office/drawing/2014/main" xmlns="" id="{FE221180-9EF1-44AF-8E99-FA0DCC1BCAD9}"/>
              </a:ext>
            </a:extLst>
          </p:cNvPr>
          <p:cNvSpPr>
            <a:spLocks noGrp="1"/>
          </p:cNvSpPr>
          <p:nvPr>
            <p:ph type="sldNum" sz="quarter" idx="10"/>
          </p:nvPr>
        </p:nvSpPr>
        <p:spPr/>
        <p:txBody>
          <a:bodyPr/>
          <a:lstStyle/>
          <a:p>
            <a:pPr>
              <a:defRPr/>
            </a:pPr>
            <a:fld id="{1E5B4BE7-7C5A-4EE5-A4C0-DCEF2E8A1884}" type="slidenum">
              <a:rPr lang="en-US" smtClean="0"/>
              <a:pPr>
                <a:defRPr/>
              </a:pPr>
              <a:t>3</a:t>
            </a:fld>
            <a:endParaRPr lang="en-US"/>
          </a:p>
        </p:txBody>
      </p:sp>
      <p:sp>
        <p:nvSpPr>
          <p:cNvPr id="9" name="Content Placeholder 8">
            <a:extLst>
              <a:ext uri="{FF2B5EF4-FFF2-40B4-BE49-F238E27FC236}">
                <a16:creationId xmlns:a16="http://schemas.microsoft.com/office/drawing/2014/main" xmlns="" id="{DF6D9CC4-834C-C54B-91AE-30CA7FA4EF5B}"/>
              </a:ext>
            </a:extLst>
          </p:cNvPr>
          <p:cNvSpPr>
            <a:spLocks noGrp="1"/>
          </p:cNvSpPr>
          <p:nvPr>
            <p:ph idx="1"/>
          </p:nvPr>
        </p:nvSpPr>
        <p:spPr/>
        <p:txBody>
          <a:bodyPr/>
          <a:lstStyle/>
          <a:p>
            <a:pPr lvl="0"/>
            <a:r>
              <a:rPr lang="en-ZA" sz="2600" dirty="0"/>
              <a:t>A Desktop Study was conducted by the Department  in 2006, where schools with learners and teachers that had missed more than a month of school because of lack of access during heavy rains were identified.</a:t>
            </a:r>
          </a:p>
          <a:p>
            <a:pPr lvl="0"/>
            <a:r>
              <a:rPr lang="en-ZA" sz="2600" dirty="0"/>
              <a:t>The Department of Education was engaged to get the list of schools that were affected and each school principal was called to understand the problem, and then Professional Service providers were sent to out to site to do assessments.</a:t>
            </a:r>
          </a:p>
          <a:p>
            <a:r>
              <a:rPr lang="en-ZA" sz="2600" dirty="0"/>
              <a:t>That exercise identified that there was a need of 471 pedestrian bridges.</a:t>
            </a:r>
          </a:p>
          <a:p>
            <a:pPr lvl="0"/>
            <a:endParaRPr lang="en-ZA" sz="26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dirty="0"/>
          </a:p>
        </p:txBody>
      </p:sp>
    </p:spTree>
    <p:extLst>
      <p:ext uri="{BB962C8B-B14F-4D97-AF65-F5344CB8AC3E}">
        <p14:creationId xmlns:p14="http://schemas.microsoft.com/office/powerpoint/2010/main" val="159411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6168B-3EB8-413F-B4FF-020C61E40255}"/>
              </a:ext>
            </a:extLst>
          </p:cNvPr>
          <p:cNvSpPr>
            <a:spLocks noGrp="1"/>
          </p:cNvSpPr>
          <p:nvPr>
            <p:ph type="title"/>
          </p:nvPr>
        </p:nvSpPr>
        <p:spPr/>
        <p:txBody>
          <a:bodyPr/>
          <a:lstStyle/>
          <a:p>
            <a:r>
              <a:rPr lang="en-ZA" sz="3000" dirty="0"/>
              <a:t>Summary of Pedestrian Bridges </a:t>
            </a:r>
          </a:p>
        </p:txBody>
      </p:sp>
      <p:sp>
        <p:nvSpPr>
          <p:cNvPr id="4" name="Slide Number Placeholder 3">
            <a:extLst>
              <a:ext uri="{FF2B5EF4-FFF2-40B4-BE49-F238E27FC236}">
                <a16:creationId xmlns:a16="http://schemas.microsoft.com/office/drawing/2014/main" xmlns="" id="{FE221180-9EF1-44AF-8E99-FA0DCC1BCAD9}"/>
              </a:ext>
            </a:extLst>
          </p:cNvPr>
          <p:cNvSpPr>
            <a:spLocks noGrp="1"/>
          </p:cNvSpPr>
          <p:nvPr>
            <p:ph type="sldNum" sz="quarter" idx="10"/>
          </p:nvPr>
        </p:nvSpPr>
        <p:spPr/>
        <p:txBody>
          <a:bodyPr/>
          <a:lstStyle/>
          <a:p>
            <a:pPr>
              <a:defRPr/>
            </a:pPr>
            <a:fld id="{1E5B4BE7-7C5A-4EE5-A4C0-DCEF2E8A1884}" type="slidenum">
              <a:rPr lang="en-US" smtClean="0"/>
              <a:pPr>
                <a:defRPr/>
              </a:pPr>
              <a:t>4</a:t>
            </a:fld>
            <a:endParaRPr lang="en-US"/>
          </a:p>
        </p:txBody>
      </p:sp>
      <p:sp>
        <p:nvSpPr>
          <p:cNvPr id="9" name="Content Placeholder 8">
            <a:extLst>
              <a:ext uri="{FF2B5EF4-FFF2-40B4-BE49-F238E27FC236}">
                <a16:creationId xmlns:a16="http://schemas.microsoft.com/office/drawing/2014/main" xmlns="" id="{DF6D9CC4-834C-C54B-91AE-30CA7FA4EF5B}"/>
              </a:ext>
            </a:extLst>
          </p:cNvPr>
          <p:cNvSpPr>
            <a:spLocks noGrp="1"/>
          </p:cNvSpPr>
          <p:nvPr>
            <p:ph idx="1"/>
          </p:nvPr>
        </p:nvSpPr>
        <p:spPr/>
        <p:txBody>
          <a:bodyPr/>
          <a:lstStyle/>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dirty="0"/>
          </a:p>
        </p:txBody>
      </p:sp>
      <p:graphicFrame>
        <p:nvGraphicFramePr>
          <p:cNvPr id="6" name="Table 5">
            <a:extLst>
              <a:ext uri="{FF2B5EF4-FFF2-40B4-BE49-F238E27FC236}">
                <a16:creationId xmlns:a16="http://schemas.microsoft.com/office/drawing/2014/main" xmlns="" id="{8C5375B1-C668-3140-B97A-2A9027B32DED}"/>
              </a:ext>
            </a:extLst>
          </p:cNvPr>
          <p:cNvGraphicFramePr>
            <a:graphicFrameLocks noGrp="1"/>
          </p:cNvGraphicFramePr>
          <p:nvPr>
            <p:extLst>
              <p:ext uri="{D42A27DB-BD31-4B8C-83A1-F6EECF244321}">
                <p14:modId xmlns:p14="http://schemas.microsoft.com/office/powerpoint/2010/main" val="3191791284"/>
              </p:ext>
            </p:extLst>
          </p:nvPr>
        </p:nvGraphicFramePr>
        <p:xfrm>
          <a:off x="899592" y="1568609"/>
          <a:ext cx="7694445" cy="4822425"/>
        </p:xfrm>
        <a:graphic>
          <a:graphicData uri="http://schemas.openxmlformats.org/drawingml/2006/table">
            <a:tbl>
              <a:tblPr firstRow="1" bandRow="1">
                <a:tableStyleId>{5C22544A-7EE6-4342-B048-85BDC9FD1C3A}</a:tableStyleId>
              </a:tblPr>
              <a:tblGrid>
                <a:gridCol w="2564815">
                  <a:extLst>
                    <a:ext uri="{9D8B030D-6E8A-4147-A177-3AD203B41FA5}">
                      <a16:colId xmlns:a16="http://schemas.microsoft.com/office/drawing/2014/main" xmlns="" val="1257074004"/>
                    </a:ext>
                  </a:extLst>
                </a:gridCol>
                <a:gridCol w="2564815">
                  <a:extLst>
                    <a:ext uri="{9D8B030D-6E8A-4147-A177-3AD203B41FA5}">
                      <a16:colId xmlns:a16="http://schemas.microsoft.com/office/drawing/2014/main" xmlns="" val="2517851393"/>
                    </a:ext>
                  </a:extLst>
                </a:gridCol>
                <a:gridCol w="2564815">
                  <a:extLst>
                    <a:ext uri="{9D8B030D-6E8A-4147-A177-3AD203B41FA5}">
                      <a16:colId xmlns:a16="http://schemas.microsoft.com/office/drawing/2014/main" xmlns="" val="2652506281"/>
                    </a:ext>
                  </a:extLst>
                </a:gridCol>
              </a:tblGrid>
              <a:tr h="548459">
                <a:tc>
                  <a:txBody>
                    <a:bodyPr/>
                    <a:lstStyle/>
                    <a:p>
                      <a:endParaRPr lang="en-US" dirty="0"/>
                    </a:p>
                  </a:txBody>
                  <a:tcPr/>
                </a:tc>
                <a:tc>
                  <a:txBody>
                    <a:bodyPr/>
                    <a:lstStyle/>
                    <a:p>
                      <a:pPr algn="l" fontAlgn="b"/>
                      <a:r>
                        <a:rPr lang="en-ZA" sz="1800" b="1" kern="1200" dirty="0">
                          <a:solidFill>
                            <a:schemeClr val="lt1"/>
                          </a:solidFill>
                          <a:latin typeface="+mn-lt"/>
                          <a:ea typeface="+mn-ea"/>
                          <a:cs typeface="+mn-cs"/>
                        </a:rPr>
                        <a:t>DC name</a:t>
                      </a:r>
                    </a:p>
                  </a:txBody>
                  <a:tcPr marL="9525" marR="9525" marT="9525" marB="0" anchor="b"/>
                </a:tc>
                <a:tc>
                  <a:txBody>
                    <a:bodyPr/>
                    <a:lstStyle/>
                    <a:p>
                      <a:pPr algn="ctr" fontAlgn="b"/>
                      <a:r>
                        <a:rPr lang="en-ZA" sz="1800" b="1" kern="1200" dirty="0">
                          <a:solidFill>
                            <a:schemeClr val="lt1"/>
                          </a:solidFill>
                          <a:latin typeface="+mn-lt"/>
                          <a:ea typeface="+mn-ea"/>
                          <a:cs typeface="+mn-cs"/>
                        </a:rPr>
                        <a:t>Number of Proposed Pedestrian Bridges </a:t>
                      </a:r>
                    </a:p>
                  </a:txBody>
                  <a:tcPr marL="9525" marR="9525" marT="9525" marB="0" anchor="b"/>
                </a:tc>
                <a:extLst>
                  <a:ext uri="{0D108BD9-81ED-4DB2-BD59-A6C34878D82A}">
                    <a16:rowId xmlns:a16="http://schemas.microsoft.com/office/drawing/2014/main" xmlns="" val="1465974848"/>
                  </a:ext>
                </a:extLst>
              </a:tr>
              <a:tr h="355355">
                <a:tc>
                  <a:txBody>
                    <a:bodyPr/>
                    <a:lstStyle/>
                    <a:p>
                      <a:pPr algn="l" fontAlgn="b"/>
                      <a:r>
                        <a:rPr lang="en-ZA" sz="1800" u="none" strike="noStrike" dirty="0">
                          <a:effectLst/>
                        </a:rPr>
                        <a:t>DC21</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err="1">
                          <a:effectLst/>
                        </a:rPr>
                        <a:t>Ugu</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52</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657398338"/>
                  </a:ext>
                </a:extLst>
              </a:tr>
              <a:tr h="355355">
                <a:tc>
                  <a:txBody>
                    <a:bodyPr/>
                    <a:lstStyle/>
                    <a:p>
                      <a:pPr algn="l" fontAlgn="b"/>
                      <a:r>
                        <a:rPr lang="en-ZA" sz="1800" u="none" strike="noStrike" dirty="0">
                          <a:effectLst/>
                        </a:rPr>
                        <a:t>DC22</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uMgungundlovu</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26</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749027070"/>
                  </a:ext>
                </a:extLst>
              </a:tr>
              <a:tr h="355355">
                <a:tc>
                  <a:txBody>
                    <a:bodyPr/>
                    <a:lstStyle/>
                    <a:p>
                      <a:pPr algn="l" fontAlgn="b"/>
                      <a:r>
                        <a:rPr lang="en-ZA" sz="1800" u="none" strike="noStrike" dirty="0">
                          <a:effectLst/>
                        </a:rPr>
                        <a:t>DC23</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err="1">
                          <a:effectLst/>
                        </a:rPr>
                        <a:t>Uthukela</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66</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292852851"/>
                  </a:ext>
                </a:extLst>
              </a:tr>
              <a:tr h="355355">
                <a:tc>
                  <a:txBody>
                    <a:bodyPr/>
                    <a:lstStyle/>
                    <a:p>
                      <a:pPr algn="l" fontAlgn="b"/>
                      <a:r>
                        <a:rPr lang="en-ZA" sz="1800" u="none" strike="noStrike" dirty="0">
                          <a:effectLst/>
                        </a:rPr>
                        <a:t>DC24</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err="1">
                          <a:effectLst/>
                        </a:rPr>
                        <a:t>Umzinyathi</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53</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984734609"/>
                  </a:ext>
                </a:extLst>
              </a:tr>
              <a:tr h="355355">
                <a:tc>
                  <a:txBody>
                    <a:bodyPr/>
                    <a:lstStyle/>
                    <a:p>
                      <a:pPr algn="l" fontAlgn="b"/>
                      <a:r>
                        <a:rPr lang="en-ZA" sz="1800" u="none" strike="noStrike" dirty="0">
                          <a:effectLst/>
                        </a:rPr>
                        <a:t>DC25</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Amajuba</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13</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4065473"/>
                  </a:ext>
                </a:extLst>
              </a:tr>
              <a:tr h="355355">
                <a:tc>
                  <a:txBody>
                    <a:bodyPr/>
                    <a:lstStyle/>
                    <a:p>
                      <a:pPr algn="l" fontAlgn="b"/>
                      <a:r>
                        <a:rPr lang="en-ZA" sz="1800" u="none" strike="noStrike" dirty="0">
                          <a:effectLst/>
                        </a:rPr>
                        <a:t>DC26</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Zululand</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25</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97903118"/>
                  </a:ext>
                </a:extLst>
              </a:tr>
              <a:tr h="355355">
                <a:tc>
                  <a:txBody>
                    <a:bodyPr/>
                    <a:lstStyle/>
                    <a:p>
                      <a:pPr algn="l" fontAlgn="b"/>
                      <a:r>
                        <a:rPr lang="en-ZA" sz="1800" u="none" strike="noStrike" dirty="0">
                          <a:effectLst/>
                        </a:rPr>
                        <a:t>DC27</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err="1">
                          <a:effectLst/>
                        </a:rPr>
                        <a:t>Umkhanyakude</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12</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98180314"/>
                  </a:ext>
                </a:extLst>
              </a:tr>
              <a:tr h="355355">
                <a:tc>
                  <a:txBody>
                    <a:bodyPr/>
                    <a:lstStyle/>
                    <a:p>
                      <a:pPr algn="l" fontAlgn="b"/>
                      <a:r>
                        <a:rPr lang="en-ZA" sz="1800" u="none" strike="noStrike" dirty="0">
                          <a:effectLst/>
                        </a:rPr>
                        <a:t>DC28</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King Cetshwayo</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118</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764447011"/>
                  </a:ext>
                </a:extLst>
              </a:tr>
              <a:tr h="355355">
                <a:tc>
                  <a:txBody>
                    <a:bodyPr/>
                    <a:lstStyle/>
                    <a:p>
                      <a:pPr algn="l" fontAlgn="b"/>
                      <a:r>
                        <a:rPr lang="en-ZA" sz="1800" u="none" strike="noStrike" dirty="0">
                          <a:effectLst/>
                        </a:rPr>
                        <a:t>DC29</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err="1">
                          <a:effectLst/>
                        </a:rPr>
                        <a:t>Ilembe</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51</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127648097"/>
                  </a:ext>
                </a:extLst>
              </a:tr>
              <a:tr h="355355">
                <a:tc>
                  <a:txBody>
                    <a:bodyPr/>
                    <a:lstStyle/>
                    <a:p>
                      <a:pPr algn="l" fontAlgn="b"/>
                      <a:r>
                        <a:rPr lang="en-ZA" sz="1800" u="none" strike="noStrike" dirty="0">
                          <a:effectLst/>
                        </a:rPr>
                        <a:t>ETH</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err="1">
                          <a:effectLst/>
                        </a:rPr>
                        <a:t>Ethekwini</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36</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824599946"/>
                  </a:ext>
                </a:extLst>
              </a:tr>
              <a:tr h="355355">
                <a:tc>
                  <a:txBody>
                    <a:bodyPr/>
                    <a:lstStyle/>
                    <a:p>
                      <a:pPr algn="l" fontAlgn="b"/>
                      <a:r>
                        <a:rPr lang="en-ZA" sz="1800" u="none" strike="noStrike" dirty="0">
                          <a:effectLst/>
                        </a:rPr>
                        <a:t>DC43</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800" u="none" strike="noStrike" dirty="0">
                          <a:effectLst/>
                        </a:rPr>
                        <a:t>Harry </a:t>
                      </a:r>
                      <a:r>
                        <a:rPr lang="en-ZA" sz="1800" u="none" strike="noStrike" dirty="0" err="1">
                          <a:effectLst/>
                        </a:rPr>
                        <a:t>Gwala</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dirty="0">
                          <a:effectLst/>
                        </a:rPr>
                        <a:t>19</a:t>
                      </a:r>
                      <a:endParaRPr lang="en-ZA"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45402637"/>
                  </a:ext>
                </a:extLst>
              </a:tr>
              <a:tr h="355355">
                <a:tc gridSpan="2">
                  <a:txBody>
                    <a:bodyPr/>
                    <a:lstStyle/>
                    <a:p>
                      <a:pPr algn="l" fontAlgn="b"/>
                      <a:r>
                        <a:rPr lang="en-ZA" sz="1800" b="1" i="0" u="none" strike="noStrike" dirty="0">
                          <a:solidFill>
                            <a:srgbClr val="000000"/>
                          </a:solidFill>
                          <a:effectLst/>
                          <a:latin typeface="Calibri" panose="020F0502020204030204" pitchFamily="34" charset="0"/>
                        </a:rPr>
                        <a:t>TOTAL </a:t>
                      </a:r>
                    </a:p>
                  </a:txBody>
                  <a:tcPr marL="9525" marR="9525" marT="9525" marB="0" anchor="b"/>
                </a:tc>
                <a:tc hMerge="1">
                  <a:txBody>
                    <a:bodyPr/>
                    <a:lstStyle/>
                    <a:p>
                      <a:endParaRPr lang="en-US" dirty="0"/>
                    </a:p>
                  </a:txBody>
                  <a:tcPr/>
                </a:tc>
                <a:tc>
                  <a:txBody>
                    <a:bodyPr/>
                    <a:lstStyle/>
                    <a:p>
                      <a:pPr algn="ctr" fontAlgn="b"/>
                      <a:r>
                        <a:rPr lang="en-ZA" sz="1800" b="1" u="none" strike="noStrike" dirty="0">
                          <a:effectLst/>
                        </a:rPr>
                        <a:t>471</a:t>
                      </a:r>
                      <a:endParaRPr lang="en-ZA"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19770801"/>
                  </a:ext>
                </a:extLst>
              </a:tr>
            </a:tbl>
          </a:graphicData>
        </a:graphic>
      </p:graphicFrame>
    </p:spTree>
    <p:extLst>
      <p:ext uri="{BB962C8B-B14F-4D97-AF65-F5344CB8AC3E}">
        <p14:creationId xmlns:p14="http://schemas.microsoft.com/office/powerpoint/2010/main" val="25691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6168B-3EB8-413F-B4FF-020C61E40255}"/>
              </a:ext>
            </a:extLst>
          </p:cNvPr>
          <p:cNvSpPr>
            <a:spLocks noGrp="1"/>
          </p:cNvSpPr>
          <p:nvPr>
            <p:ph type="title"/>
          </p:nvPr>
        </p:nvSpPr>
        <p:spPr/>
        <p:txBody>
          <a:bodyPr/>
          <a:lstStyle/>
          <a:p>
            <a:r>
              <a:rPr lang="en-ZA" sz="3000" dirty="0"/>
              <a:t>Progress to Date </a:t>
            </a:r>
          </a:p>
        </p:txBody>
      </p:sp>
      <p:sp>
        <p:nvSpPr>
          <p:cNvPr id="4" name="Slide Number Placeholder 3">
            <a:extLst>
              <a:ext uri="{FF2B5EF4-FFF2-40B4-BE49-F238E27FC236}">
                <a16:creationId xmlns:a16="http://schemas.microsoft.com/office/drawing/2014/main" xmlns="" id="{FE221180-9EF1-44AF-8E99-FA0DCC1BCAD9}"/>
              </a:ext>
            </a:extLst>
          </p:cNvPr>
          <p:cNvSpPr>
            <a:spLocks noGrp="1"/>
          </p:cNvSpPr>
          <p:nvPr>
            <p:ph type="sldNum" sz="quarter" idx="10"/>
          </p:nvPr>
        </p:nvSpPr>
        <p:spPr/>
        <p:txBody>
          <a:bodyPr/>
          <a:lstStyle/>
          <a:p>
            <a:pPr>
              <a:defRPr/>
            </a:pPr>
            <a:fld id="{1E5B4BE7-7C5A-4EE5-A4C0-DCEF2E8A1884}" type="slidenum">
              <a:rPr lang="en-US" smtClean="0"/>
              <a:pPr>
                <a:defRPr/>
              </a:pPr>
              <a:t>5</a:t>
            </a:fld>
            <a:endParaRPr lang="en-US"/>
          </a:p>
        </p:txBody>
      </p:sp>
      <p:sp>
        <p:nvSpPr>
          <p:cNvPr id="9" name="Content Placeholder 8">
            <a:extLst>
              <a:ext uri="{FF2B5EF4-FFF2-40B4-BE49-F238E27FC236}">
                <a16:creationId xmlns:a16="http://schemas.microsoft.com/office/drawing/2014/main" xmlns="" id="{DF6D9CC4-834C-C54B-91AE-30CA7FA4EF5B}"/>
              </a:ext>
            </a:extLst>
          </p:cNvPr>
          <p:cNvSpPr>
            <a:spLocks noGrp="1"/>
          </p:cNvSpPr>
          <p:nvPr>
            <p:ph idx="1"/>
          </p:nvPr>
        </p:nvSpPr>
        <p:spPr/>
        <p:txBody>
          <a:bodyPr/>
          <a:lstStyle/>
          <a:p>
            <a:r>
              <a:rPr lang="en-ZA" sz="2800" dirty="0"/>
              <a:t>Department has since built over 116 Pedestrian bridges from 2006/2007 Financial Year to 2018/2019 Financial Year.</a:t>
            </a:r>
          </a:p>
          <a:p>
            <a:r>
              <a:rPr lang="en-ZA" sz="2800" dirty="0"/>
              <a:t>Some of the Pedestrian Bridges changed to vehicular bridges after detailed analysis identified that there was a need for vehicular crossing as well.</a:t>
            </a:r>
          </a:p>
          <a:p>
            <a:r>
              <a:rPr lang="en-ZA" sz="2800" dirty="0"/>
              <a:t>The Department is in the process of quantifying pedestrian bridges that have changed to vehicular.</a:t>
            </a:r>
          </a:p>
        </p:txBody>
      </p:sp>
    </p:spTree>
    <p:extLst>
      <p:ext uri="{BB962C8B-B14F-4D97-AF65-F5344CB8AC3E}">
        <p14:creationId xmlns:p14="http://schemas.microsoft.com/office/powerpoint/2010/main" val="155854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6168B-3EB8-413F-B4FF-020C61E40255}"/>
              </a:ext>
            </a:extLst>
          </p:cNvPr>
          <p:cNvSpPr>
            <a:spLocks noGrp="1"/>
          </p:cNvSpPr>
          <p:nvPr>
            <p:ph type="title"/>
          </p:nvPr>
        </p:nvSpPr>
        <p:spPr>
          <a:xfrm>
            <a:off x="0" y="692696"/>
            <a:ext cx="9144000" cy="936104"/>
          </a:xfrm>
        </p:spPr>
        <p:txBody>
          <a:bodyPr/>
          <a:lstStyle/>
          <a:p>
            <a:r>
              <a:rPr lang="en-ZA" sz="3000" dirty="0"/>
              <a:t>Plan for the Implementation of Pedestrian Bridges Programme</a:t>
            </a:r>
          </a:p>
        </p:txBody>
      </p:sp>
      <p:sp>
        <p:nvSpPr>
          <p:cNvPr id="4" name="Slide Number Placeholder 3">
            <a:extLst>
              <a:ext uri="{FF2B5EF4-FFF2-40B4-BE49-F238E27FC236}">
                <a16:creationId xmlns:a16="http://schemas.microsoft.com/office/drawing/2014/main" xmlns="" id="{FE221180-9EF1-44AF-8E99-FA0DCC1BCAD9}"/>
              </a:ext>
            </a:extLst>
          </p:cNvPr>
          <p:cNvSpPr>
            <a:spLocks noGrp="1"/>
          </p:cNvSpPr>
          <p:nvPr>
            <p:ph type="sldNum" sz="quarter" idx="10"/>
          </p:nvPr>
        </p:nvSpPr>
        <p:spPr/>
        <p:txBody>
          <a:bodyPr/>
          <a:lstStyle/>
          <a:p>
            <a:pPr>
              <a:defRPr/>
            </a:pPr>
            <a:fld id="{1E5B4BE7-7C5A-4EE5-A4C0-DCEF2E8A1884}" type="slidenum">
              <a:rPr lang="en-US" smtClean="0"/>
              <a:pPr>
                <a:defRPr/>
              </a:pPr>
              <a:t>6</a:t>
            </a:fld>
            <a:endParaRPr lang="en-US"/>
          </a:p>
        </p:txBody>
      </p:sp>
      <p:sp>
        <p:nvSpPr>
          <p:cNvPr id="9" name="Content Placeholder 8">
            <a:extLst>
              <a:ext uri="{FF2B5EF4-FFF2-40B4-BE49-F238E27FC236}">
                <a16:creationId xmlns:a16="http://schemas.microsoft.com/office/drawing/2014/main" xmlns="" id="{DF6D9CC4-834C-C54B-91AE-30CA7FA4EF5B}"/>
              </a:ext>
            </a:extLst>
          </p:cNvPr>
          <p:cNvSpPr>
            <a:spLocks noGrp="1"/>
          </p:cNvSpPr>
          <p:nvPr>
            <p:ph idx="1"/>
          </p:nvPr>
        </p:nvSpPr>
        <p:spPr>
          <a:xfrm>
            <a:off x="-32" y="1628800"/>
            <a:ext cx="9144032" cy="4872034"/>
          </a:xfrm>
        </p:spPr>
        <p:txBody>
          <a:bodyPr/>
          <a:lstStyle/>
          <a:p>
            <a:pPr lvl="0"/>
            <a:r>
              <a:rPr lang="en-US" sz="2800" dirty="0"/>
              <a:t>The Department is committed to building more pedestrian bridges.</a:t>
            </a:r>
          </a:p>
          <a:p>
            <a:pPr lvl="0"/>
            <a:r>
              <a:rPr lang="en-US" sz="2800" dirty="0"/>
              <a:t>The target for pedestrian bridges for the past five plan was set at 10 Pedestrian bridges per financial year.</a:t>
            </a:r>
          </a:p>
          <a:p>
            <a:pPr lvl="0"/>
            <a:r>
              <a:rPr lang="en-US" sz="2800" dirty="0"/>
              <a:t>The Department will increase the target of number of pedestrian bridges to be built to 13 in the outer FY. </a:t>
            </a:r>
            <a:endParaRPr lang="en-ZA" sz="2800" dirty="0"/>
          </a:p>
        </p:txBody>
      </p:sp>
    </p:spTree>
    <p:extLst>
      <p:ext uri="{BB962C8B-B14F-4D97-AF65-F5344CB8AC3E}">
        <p14:creationId xmlns:p14="http://schemas.microsoft.com/office/powerpoint/2010/main" val="869178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6168B-3EB8-413F-B4FF-020C61E40255}"/>
              </a:ext>
            </a:extLst>
          </p:cNvPr>
          <p:cNvSpPr>
            <a:spLocks noGrp="1"/>
          </p:cNvSpPr>
          <p:nvPr>
            <p:ph type="title"/>
          </p:nvPr>
        </p:nvSpPr>
        <p:spPr>
          <a:xfrm>
            <a:off x="0" y="692696"/>
            <a:ext cx="9144000" cy="936104"/>
          </a:xfrm>
        </p:spPr>
        <p:txBody>
          <a:bodyPr/>
          <a:lstStyle/>
          <a:p>
            <a:r>
              <a:rPr lang="en-ZA" sz="3000" dirty="0"/>
              <a:t>Plan for the Implementation of Pedestrian Bridges Programme</a:t>
            </a:r>
          </a:p>
        </p:txBody>
      </p:sp>
      <p:sp>
        <p:nvSpPr>
          <p:cNvPr id="4" name="Slide Number Placeholder 3">
            <a:extLst>
              <a:ext uri="{FF2B5EF4-FFF2-40B4-BE49-F238E27FC236}">
                <a16:creationId xmlns:a16="http://schemas.microsoft.com/office/drawing/2014/main" xmlns="" id="{FE221180-9EF1-44AF-8E99-FA0DCC1BCAD9}"/>
              </a:ext>
            </a:extLst>
          </p:cNvPr>
          <p:cNvSpPr>
            <a:spLocks noGrp="1"/>
          </p:cNvSpPr>
          <p:nvPr>
            <p:ph type="sldNum" sz="quarter" idx="10"/>
          </p:nvPr>
        </p:nvSpPr>
        <p:spPr/>
        <p:txBody>
          <a:bodyPr/>
          <a:lstStyle/>
          <a:p>
            <a:pPr>
              <a:defRPr/>
            </a:pPr>
            <a:fld id="{1E5B4BE7-7C5A-4EE5-A4C0-DCEF2E8A1884}" type="slidenum">
              <a:rPr lang="en-US" smtClean="0"/>
              <a:pPr>
                <a:defRPr/>
              </a:pPr>
              <a:t>7</a:t>
            </a:fld>
            <a:endParaRPr lang="en-US"/>
          </a:p>
        </p:txBody>
      </p:sp>
      <p:sp>
        <p:nvSpPr>
          <p:cNvPr id="9" name="Content Placeholder 8">
            <a:extLst>
              <a:ext uri="{FF2B5EF4-FFF2-40B4-BE49-F238E27FC236}">
                <a16:creationId xmlns:a16="http://schemas.microsoft.com/office/drawing/2014/main" xmlns="" id="{DF6D9CC4-834C-C54B-91AE-30CA7FA4EF5B}"/>
              </a:ext>
            </a:extLst>
          </p:cNvPr>
          <p:cNvSpPr>
            <a:spLocks noGrp="1"/>
          </p:cNvSpPr>
          <p:nvPr>
            <p:ph idx="1"/>
          </p:nvPr>
        </p:nvSpPr>
        <p:spPr>
          <a:xfrm>
            <a:off x="-32" y="1628800"/>
            <a:ext cx="9144032" cy="4872034"/>
          </a:xfrm>
        </p:spPr>
        <p:txBody>
          <a:bodyPr/>
          <a:lstStyle/>
          <a:p>
            <a:pPr lvl="0"/>
            <a:r>
              <a:rPr lang="en-US" sz="2800" dirty="0"/>
              <a:t>The Department is in the process of implementing Bailey Bridges </a:t>
            </a:r>
            <a:r>
              <a:rPr lang="en-US" sz="2800" dirty="0" err="1"/>
              <a:t>Programme</a:t>
            </a:r>
            <a:r>
              <a:rPr lang="en-US" sz="2800" dirty="0"/>
              <a:t> in order to fast track the implementation of Pedestrian Bridges.</a:t>
            </a:r>
          </a:p>
          <a:p>
            <a:pPr lvl="0"/>
            <a:r>
              <a:rPr lang="en-US" sz="2800" dirty="0"/>
              <a:t>The MOA with the Office of the Premier, Department of Public Works, and Provincial COGTA has been finalized enabling the Department to utilize Public Works and Defense for the implementation of Pedestrian Bridges.</a:t>
            </a:r>
          </a:p>
          <a:p>
            <a:pPr lvl="0"/>
            <a:r>
              <a:rPr lang="en-US" sz="2800" dirty="0"/>
              <a:t>11 Bridges have been assessed and approved for implementation using Bailey bridges.</a:t>
            </a:r>
          </a:p>
        </p:txBody>
      </p:sp>
    </p:spTree>
    <p:extLst>
      <p:ext uri="{BB962C8B-B14F-4D97-AF65-F5344CB8AC3E}">
        <p14:creationId xmlns:p14="http://schemas.microsoft.com/office/powerpoint/2010/main" val="22642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6168B-3EB8-413F-B4FF-020C61E40255}"/>
              </a:ext>
            </a:extLst>
          </p:cNvPr>
          <p:cNvSpPr>
            <a:spLocks noGrp="1"/>
          </p:cNvSpPr>
          <p:nvPr>
            <p:ph type="title"/>
          </p:nvPr>
        </p:nvSpPr>
        <p:spPr>
          <a:xfrm>
            <a:off x="0" y="692696"/>
            <a:ext cx="9144000" cy="936104"/>
          </a:xfrm>
        </p:spPr>
        <p:txBody>
          <a:bodyPr/>
          <a:lstStyle/>
          <a:p>
            <a:r>
              <a:rPr lang="en-ZA" sz="3000" dirty="0"/>
              <a:t>Plan for the Implementation of Pedestrian Bridges Programme</a:t>
            </a:r>
          </a:p>
        </p:txBody>
      </p:sp>
      <p:sp>
        <p:nvSpPr>
          <p:cNvPr id="4" name="Slide Number Placeholder 3">
            <a:extLst>
              <a:ext uri="{FF2B5EF4-FFF2-40B4-BE49-F238E27FC236}">
                <a16:creationId xmlns:a16="http://schemas.microsoft.com/office/drawing/2014/main" xmlns="" id="{FE221180-9EF1-44AF-8E99-FA0DCC1BCAD9}"/>
              </a:ext>
            </a:extLst>
          </p:cNvPr>
          <p:cNvSpPr>
            <a:spLocks noGrp="1"/>
          </p:cNvSpPr>
          <p:nvPr>
            <p:ph type="sldNum" sz="quarter" idx="10"/>
          </p:nvPr>
        </p:nvSpPr>
        <p:spPr/>
        <p:txBody>
          <a:bodyPr/>
          <a:lstStyle/>
          <a:p>
            <a:pPr>
              <a:defRPr/>
            </a:pPr>
            <a:fld id="{1E5B4BE7-7C5A-4EE5-A4C0-DCEF2E8A1884}" type="slidenum">
              <a:rPr lang="en-US" smtClean="0"/>
              <a:pPr>
                <a:defRPr/>
              </a:pPr>
              <a:t>8</a:t>
            </a:fld>
            <a:endParaRPr lang="en-US"/>
          </a:p>
        </p:txBody>
      </p:sp>
      <p:sp>
        <p:nvSpPr>
          <p:cNvPr id="9" name="Content Placeholder 8">
            <a:extLst>
              <a:ext uri="{FF2B5EF4-FFF2-40B4-BE49-F238E27FC236}">
                <a16:creationId xmlns:a16="http://schemas.microsoft.com/office/drawing/2014/main" xmlns="" id="{DF6D9CC4-834C-C54B-91AE-30CA7FA4EF5B}"/>
              </a:ext>
            </a:extLst>
          </p:cNvPr>
          <p:cNvSpPr>
            <a:spLocks noGrp="1"/>
          </p:cNvSpPr>
          <p:nvPr>
            <p:ph idx="1"/>
          </p:nvPr>
        </p:nvSpPr>
        <p:spPr>
          <a:xfrm>
            <a:off x="-32" y="1628800"/>
            <a:ext cx="9144032" cy="4872034"/>
          </a:xfrm>
        </p:spPr>
        <p:txBody>
          <a:bodyPr/>
          <a:lstStyle/>
          <a:p>
            <a:r>
              <a:rPr lang="en-US" sz="2800" dirty="0"/>
              <a:t>This </a:t>
            </a:r>
            <a:r>
              <a:rPr lang="en-US" sz="2800" dirty="0" err="1"/>
              <a:t>programme</a:t>
            </a:r>
            <a:r>
              <a:rPr lang="en-US" sz="2800" dirty="0"/>
              <a:t> however has limitations of a span of </a:t>
            </a:r>
            <a:r>
              <a:rPr lang="en-US" sz="2800" dirty="0" smtClean="0"/>
              <a:t>36m and maxing load capacity (Dead </a:t>
            </a:r>
            <a:r>
              <a:rPr lang="en-US" sz="2800" smtClean="0"/>
              <a:t>and Live) of 16Tons, </a:t>
            </a:r>
            <a:r>
              <a:rPr lang="en-US" sz="2800" dirty="0"/>
              <a:t>so this means only Small River crossings can be built using Bailey Bridges.</a:t>
            </a:r>
          </a:p>
          <a:p>
            <a:r>
              <a:rPr lang="en-US" sz="2800" dirty="0"/>
              <a:t>The Department plans to implement 8 bridges per year using this </a:t>
            </a:r>
            <a:r>
              <a:rPr lang="en-US" sz="2800" dirty="0" err="1"/>
              <a:t>programme</a:t>
            </a:r>
            <a:r>
              <a:rPr lang="en-US" sz="2800" dirty="0"/>
              <a:t>.</a:t>
            </a:r>
            <a:endParaRPr lang="en-ZA" sz="2800" dirty="0"/>
          </a:p>
          <a:p>
            <a:pPr lvl="0"/>
            <a:endParaRPr lang="en-US" sz="2800" dirty="0"/>
          </a:p>
        </p:txBody>
      </p:sp>
    </p:spTree>
    <p:extLst>
      <p:ext uri="{BB962C8B-B14F-4D97-AF65-F5344CB8AC3E}">
        <p14:creationId xmlns:p14="http://schemas.microsoft.com/office/powerpoint/2010/main" val="3170409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2348880"/>
            <a:ext cx="7772400" cy="1362075"/>
          </a:xfrm>
          <a:ln>
            <a:solidFill>
              <a:schemeClr val="bg1"/>
            </a:solidFill>
          </a:ln>
        </p:spPr>
        <p:txBody>
          <a:bodyPr/>
          <a:lstStyle/>
          <a:p>
            <a:pPr algn="ctr"/>
            <a:r>
              <a:rPr lang="en-US" sz="7200" dirty="0"/>
              <a:t>Thank You</a:t>
            </a:r>
            <a:endParaRPr lang="en-ZA" sz="7200" dirty="0"/>
          </a:p>
        </p:txBody>
      </p:sp>
      <p:sp>
        <p:nvSpPr>
          <p:cNvPr id="6" name="Slide Number Placeholder 5"/>
          <p:cNvSpPr>
            <a:spLocks noGrp="1"/>
          </p:cNvSpPr>
          <p:nvPr>
            <p:ph type="sldNum" sz="quarter" idx="10"/>
          </p:nvPr>
        </p:nvSpPr>
        <p:spPr/>
        <p:txBody>
          <a:bodyPr/>
          <a:lstStyle/>
          <a:p>
            <a:pPr>
              <a:defRPr/>
            </a:pPr>
            <a:fld id="{B9D083B0-3544-455C-9292-710B2BCD3621}" type="slidenum">
              <a:rPr lang="en-US" smtClean="0"/>
              <a:pPr>
                <a:defRPr/>
              </a:pPr>
              <a:t>9</a:t>
            </a:fld>
            <a:endParaRPr lang="en-US"/>
          </a:p>
        </p:txBody>
      </p:sp>
    </p:spTree>
    <p:extLst>
      <p:ext uri="{BB962C8B-B14F-4D97-AF65-F5344CB8AC3E}">
        <p14:creationId xmlns:p14="http://schemas.microsoft.com/office/powerpoint/2010/main" val="312603312"/>
      </p:ext>
    </p:extLst>
  </p:cSld>
  <p:clrMapOvr>
    <a:masterClrMapping/>
  </p:clrMapOvr>
</p:sld>
</file>

<file path=ppt/theme/theme1.xml><?xml version="1.0" encoding="utf-8"?>
<a:theme xmlns:a="http://schemas.openxmlformats.org/drawingml/2006/main" name="DoT Template">
  <a:themeElements>
    <a:clrScheme name="Custom 1">
      <a:dk1>
        <a:sysClr val="windowText" lastClr="000000"/>
      </a:dk1>
      <a:lt1>
        <a:sysClr val="window" lastClr="FFFFFF"/>
      </a:lt1>
      <a:dk2>
        <a:srgbClr val="4F271C"/>
      </a:dk2>
      <a:lt2>
        <a:srgbClr val="E7DEC9"/>
      </a:lt2>
      <a:accent1>
        <a:srgbClr val="C5B07E"/>
      </a:accent1>
      <a:accent2>
        <a:srgbClr val="E7DEC9"/>
      </a:accent2>
      <a:accent3>
        <a:srgbClr val="C32D2E"/>
      </a:accent3>
      <a:accent4>
        <a:srgbClr val="84AA33"/>
      </a:accent4>
      <a:accent5>
        <a:srgbClr val="964305"/>
      </a:accent5>
      <a:accent6>
        <a:srgbClr val="475A8D"/>
      </a:accent6>
      <a:hlink>
        <a:srgbClr val="8DC765"/>
      </a:hlink>
      <a:folHlink>
        <a:srgbClr val="AA8A1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oT Template">
  <a:themeElements>
    <a:clrScheme name="Custom 1">
      <a:dk1>
        <a:sysClr val="windowText" lastClr="000000"/>
      </a:dk1>
      <a:lt1>
        <a:sysClr val="window" lastClr="FFFFFF"/>
      </a:lt1>
      <a:dk2>
        <a:srgbClr val="4F271C"/>
      </a:dk2>
      <a:lt2>
        <a:srgbClr val="E7DEC9"/>
      </a:lt2>
      <a:accent1>
        <a:srgbClr val="C5B07E"/>
      </a:accent1>
      <a:accent2>
        <a:srgbClr val="E7DEC9"/>
      </a:accent2>
      <a:accent3>
        <a:srgbClr val="C32D2E"/>
      </a:accent3>
      <a:accent4>
        <a:srgbClr val="84AA33"/>
      </a:accent4>
      <a:accent5>
        <a:srgbClr val="964305"/>
      </a:accent5>
      <a:accent6>
        <a:srgbClr val="475A8D"/>
      </a:accent6>
      <a:hlink>
        <a:srgbClr val="8DC765"/>
      </a:hlink>
      <a:folHlink>
        <a:srgbClr val="AA8A1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oT Template">
  <a:themeElements>
    <a:clrScheme name="Custom 1">
      <a:dk1>
        <a:sysClr val="windowText" lastClr="000000"/>
      </a:dk1>
      <a:lt1>
        <a:sysClr val="window" lastClr="FFFFFF"/>
      </a:lt1>
      <a:dk2>
        <a:srgbClr val="4F271C"/>
      </a:dk2>
      <a:lt2>
        <a:srgbClr val="E7DEC9"/>
      </a:lt2>
      <a:accent1>
        <a:srgbClr val="C5B07E"/>
      </a:accent1>
      <a:accent2>
        <a:srgbClr val="E7DEC9"/>
      </a:accent2>
      <a:accent3>
        <a:srgbClr val="C32D2E"/>
      </a:accent3>
      <a:accent4>
        <a:srgbClr val="84AA33"/>
      </a:accent4>
      <a:accent5>
        <a:srgbClr val="964305"/>
      </a:accent5>
      <a:accent6>
        <a:srgbClr val="475A8D"/>
      </a:accent6>
      <a:hlink>
        <a:srgbClr val="8DC765"/>
      </a:hlink>
      <a:folHlink>
        <a:srgbClr val="AA8A1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20090602 Budget Presentation</Template>
  <TotalTime>23977</TotalTime>
  <Words>433</Words>
  <Application>Microsoft Office PowerPoint</Application>
  <PresentationFormat>On-screen Show (4:3)</PresentationFormat>
  <Paragraphs>92</Paragraphs>
  <Slides>9</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9</vt:i4>
      </vt:variant>
    </vt:vector>
  </HeadingPairs>
  <TitlesOfParts>
    <vt:vector size="15" baseType="lpstr">
      <vt:lpstr>Arial</vt:lpstr>
      <vt:lpstr>Calibri</vt:lpstr>
      <vt:lpstr>DoT Template</vt:lpstr>
      <vt:lpstr>Custom Design</vt:lpstr>
      <vt:lpstr>1_DoT Template</vt:lpstr>
      <vt:lpstr>2_DoT Template</vt:lpstr>
      <vt:lpstr>Transport Infrastructure &amp; Regional Services</vt:lpstr>
      <vt:lpstr>Presentation Outline</vt:lpstr>
      <vt:lpstr>Background</vt:lpstr>
      <vt:lpstr>Summary of Pedestrian Bridges </vt:lpstr>
      <vt:lpstr>Progress to Date </vt:lpstr>
      <vt:lpstr>Plan for the Implementation of Pedestrian Bridges Programme</vt:lpstr>
      <vt:lpstr>Plan for the Implementation of Pedestrian Bridges Programme</vt:lpstr>
      <vt:lpstr>Plan for the Implementation of Pedestrian Bridges Programme</vt:lpstr>
      <vt:lpstr>Thank You</vt:lpstr>
    </vt:vector>
  </TitlesOfParts>
  <Company>kzntransport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KwaZulu-Natal Department  of Transport</dc:title>
  <dc:creator>admin</dc:creator>
  <cp:lastModifiedBy>Busi Ngcobo</cp:lastModifiedBy>
  <cp:revision>994</cp:revision>
  <cp:lastPrinted>2019-02-04T13:16:23Z</cp:lastPrinted>
  <dcterms:created xsi:type="dcterms:W3CDTF">2009-06-22T11:26:51Z</dcterms:created>
  <dcterms:modified xsi:type="dcterms:W3CDTF">2020-01-29T10:52:22Z</dcterms:modified>
</cp:coreProperties>
</file>