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2" r:id="rId4"/>
    <p:sldMasterId id="2147483648" r:id="rId5"/>
    <p:sldMasterId id="2147483726" r:id="rId6"/>
    <p:sldMasterId id="2147483742" r:id="rId7"/>
  </p:sldMasterIdLst>
  <p:notesMasterIdLst>
    <p:notesMasterId r:id="rId17"/>
  </p:notesMasterIdLst>
  <p:sldIdLst>
    <p:sldId id="2147377066" r:id="rId8"/>
    <p:sldId id="11451" r:id="rId9"/>
    <p:sldId id="2147377062" r:id="rId10"/>
    <p:sldId id="2147377063" r:id="rId11"/>
    <p:sldId id="2147377064" r:id="rId12"/>
    <p:sldId id="2147377065" r:id="rId13"/>
    <p:sldId id="2147377059" r:id="rId14"/>
    <p:sldId id="2147377061" r:id="rId15"/>
    <p:sldId id="507" r:id="rId16"/>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D34F6EE-9BC3-404B-B2C5-86A4F141D286}" name="Sthandiwe Duze" initials="SD" userId="S::Sthandiwe.Duze@Kzntransport.gov.za::c0622faf-c5ae-4198-b7ed-93caa6114c4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696907-91EF-4185-A038-C297C8815CF1}" v="1" dt="2026-05-14T08:01:18.252"/>
  </p1510:revLst>
</p1510:revInfo>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 styleId="{69CF1AB2-1976-4502-BF36-3FF5EA218861}" styleName="">
    <a:wholeTbl>
      <a:tcTxStyle>
        <a:font>
          <a:latin typeface="+mn-lt"/>
          <a:ea typeface="+mn-ea"/>
          <a:cs typeface="+mn-cs"/>
        </a:font>
        <a:srgbClr val="000000"/>
      </a:tcTxStyle>
      <a:tcStyle>
        <a:tcBdr>
          <a:left>
            <a:ln w="12701" cap="flat" cmpd="sng" algn="ctr">
              <a:solidFill>
                <a:srgbClr val="4472C4"/>
              </a:solidFill>
              <a:prstDash val="solid"/>
              <a:round/>
              <a:headEnd type="none" w="med" len="med"/>
              <a:tailEnd type="none" w="med" len="med"/>
            </a:ln>
          </a:left>
          <a:right>
            <a:ln w="12701" cap="flat" cmpd="sng" algn="ctr">
              <a:solidFill>
                <a:srgbClr val="4472C4"/>
              </a:solidFill>
              <a:prstDash val="solid"/>
              <a:round/>
              <a:headEnd type="none" w="med" len="med"/>
              <a:tailEnd type="none" w="med" len="med"/>
            </a:ln>
          </a:right>
          <a:top>
            <a:ln w="12701" cap="flat" cmpd="sng" algn="ctr">
              <a:solidFill>
                <a:srgbClr val="4472C4"/>
              </a:solidFill>
              <a:prstDash val="solid"/>
              <a:round/>
              <a:headEnd type="none" w="med" len="med"/>
              <a:tailEnd type="none" w="med" len="med"/>
            </a:ln>
          </a:top>
          <a:bottom>
            <a:ln w="12701" cap="flat" cmpd="sng" algn="ctr">
              <a:solidFill>
                <a:srgbClr val="4472C4"/>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1V>
      <a:tcStyle>
        <a:tcBdr/>
        <a:fill>
          <a:solidFill>
            <a:srgbClr val="CFD5EA"/>
          </a:solidFill>
        </a:fill>
      </a:tcStyle>
    </a:band1V>
    <a:lastCol>
      <a:tcTxStyle b="on">
        <a:font>
          <a:latin typeface=""/>
          <a:ea typeface=""/>
          <a:cs typeface=""/>
        </a:font>
      </a:tcTxStyle>
      <a:tcStyle>
        <a:tcBdr/>
      </a:tcStyle>
    </a:lastCol>
    <a:firstCol>
      <a:tcTxStyle b="on">
        <a:font>
          <a:latin typeface=""/>
          <a:ea typeface=""/>
          <a:cs typeface=""/>
        </a:font>
      </a:tcTxStyle>
      <a:tcStyle>
        <a:tcBdr/>
      </a:tcStyle>
    </a:firstCol>
    <a:lastRow>
      <a:tcTxStyle b="on">
        <a:font>
          <a:latin typeface=""/>
          <a:ea typeface=""/>
          <a:cs typeface=""/>
        </a:font>
      </a:tcTxStyle>
      <a:tcStyle>
        <a:tcBdr>
          <a:top>
            <a:ln w="25402" cap="flat" cmpd="sng" algn="ctr">
              <a:solidFill>
                <a:srgbClr val="4472C4"/>
              </a:solidFill>
              <a:prstDash val="solid"/>
              <a:round/>
              <a:headEnd type="none" w="med" len="med"/>
              <a:tailEnd type="none" w="med" len="med"/>
            </a:ln>
          </a:top>
        </a:tcBdr>
        <a:fill>
          <a:solidFill>
            <a:srgbClr val="E9EBF5"/>
          </a:solidFill>
        </a:fill>
      </a:tcStyle>
    </a:lastRow>
    <a:firstRow>
      <a:tcTxStyle b="on">
        <a:font>
          <a:latin typeface=""/>
          <a:ea typeface=""/>
          <a:cs typeface=""/>
        </a:font>
      </a:tcTxStyle>
      <a:tcStyle>
        <a:tcBdr/>
        <a:fill>
          <a:solidFill>
            <a:srgbClr val="E9EBF5"/>
          </a:solidFill>
        </a:fill>
      </a:tcStyle>
    </a:firstRow>
  </a:tblStyle>
  <a:tblStyle styleId="{7DF18680-E054-41AD-8BC1-D1AEF772440D}"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EF7E9"/>
          </a:solidFill>
        </a:fill>
      </a:tcStyle>
    </a:wholeTbl>
    <a:band1H>
      <a:tcStyle>
        <a:tcBdr/>
        <a:fill>
          <a:solidFill>
            <a:srgbClr val="DCEED0"/>
          </a:solidFill>
        </a:fill>
      </a:tcStyle>
    </a:band1H>
    <a:band2H>
      <a:tcStyle>
        <a:tcBdr/>
      </a:tcStyle>
    </a:band2H>
    <a:band1V>
      <a:tcStyle>
        <a:tcBdr/>
        <a:fill>
          <a:solidFill>
            <a:srgbClr val="DCEED0"/>
          </a:solidFill>
        </a:fill>
      </a:tcStyle>
    </a:band1V>
    <a:band2V>
      <a:tcStyle>
        <a:tcBdr/>
      </a:tcStyle>
    </a:band2V>
    <a:lastCol>
      <a:tcTxStyle b="on">
        <a:font>
          <a:latin typeface="+mn-lt"/>
          <a:ea typeface="+mn-ea"/>
          <a:cs typeface="+mn-cs"/>
        </a:font>
        <a:srgbClr val="FFFFFF"/>
      </a:tcTxStyle>
      <a:tcStyle>
        <a:tcBdr/>
        <a:fill>
          <a:solidFill>
            <a:srgbClr val="92D050"/>
          </a:solidFill>
        </a:fill>
      </a:tcStyle>
    </a:lastCol>
    <a:firstCol>
      <a:tcTxStyle b="on">
        <a:font>
          <a:latin typeface="+mn-lt"/>
          <a:ea typeface="+mn-ea"/>
          <a:cs typeface="+mn-cs"/>
        </a:font>
        <a:srgbClr val="FFFFFF"/>
      </a:tcTxStyle>
      <a:tcStyle>
        <a:tcBdr/>
        <a:fill>
          <a:solidFill>
            <a:srgbClr val="92D050"/>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92D050"/>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92D050"/>
          </a:solidFill>
        </a:fill>
      </a:tcStyle>
    </a:firstRow>
  </a:tblStyle>
  <a:tblStyle styleId="{6E25E649-3F16-4E02-A733-19D2CDBF48F0}" styleName="">
    <a:wholeTbl>
      <a:tcTxStyle>
        <a:font>
          <a:latin typeface="+mn-lt"/>
          <a:ea typeface="+mn-ea"/>
          <a:cs typeface="+mn-cs"/>
        </a:font>
        <a:srgbClr val="000000"/>
      </a:tcTxStyle>
      <a:tcStyle>
        <a:tcBdr>
          <a:top>
            <a:ln w="25402" cap="flat" cmpd="sng" algn="ctr">
              <a:solidFill>
                <a:srgbClr val="000000"/>
              </a:solidFill>
              <a:prstDash val="solid"/>
              <a:round/>
              <a:headEnd type="none" w="med" len="med"/>
              <a:tailEnd type="none" w="med" len="med"/>
            </a:ln>
          </a:top>
          <a:bottom>
            <a:ln w="25402" cap="flat" cmpd="sng" algn="ctr">
              <a:solidFill>
                <a:srgbClr val="000000"/>
              </a:solidFill>
              <a:prstDash val="solid"/>
              <a:round/>
              <a:headEnd type="none" w="med" len="med"/>
              <a:tailEnd type="none" w="med" len="med"/>
            </a:ln>
          </a:bottom>
        </a:tcBdr>
        <a:fill>
          <a:solidFill>
            <a:srgbClr val="FFFFFF"/>
          </a:solidFill>
        </a:fill>
      </a:tcStyle>
    </a:wholeTbl>
    <a:band1H>
      <a:tcStyle>
        <a:tcBdr/>
        <a:fill>
          <a:solidFill>
            <a:srgbClr val="E7E7E7"/>
          </a:solidFill>
        </a:fill>
      </a:tcStyle>
    </a:band1H>
    <a:band1V>
      <a:tcStyle>
        <a:tcBdr/>
        <a:fill>
          <a:solidFill>
            <a:srgbClr val="E7E7E7"/>
          </a:solidFill>
        </a:fill>
      </a:tcStyle>
    </a:band1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
          <a:ea typeface=""/>
          <a:cs typeface=""/>
        </a:font>
      </a:tcTxStyle>
      <a:tcStyle>
        <a:tcBdr>
          <a:top>
            <a:ln w="50804" cap="flat" cmpd="dbl" algn="ctr">
              <a:solidFill>
                <a:srgbClr val="000000"/>
              </a:solidFill>
              <a:prstDash val="solid"/>
              <a:round/>
              <a:headEnd type="none" w="med" len="med"/>
              <a:tailEnd type="none" w="med" len="med"/>
            </a:ln>
          </a:top>
        </a:tcBdr>
        <a:fill>
          <a:solidFill>
            <a:srgbClr val="FFFFFF"/>
          </a:solidFill>
        </a:fill>
      </a:tcStyle>
    </a:lastRow>
    <a:firstRow>
      <a:tcTxStyle b="on">
        <a:font>
          <a:latin typeface="+mn-lt"/>
          <a:ea typeface="+mn-ea"/>
          <a:cs typeface="+mn-cs"/>
        </a:font>
        <a:srgbClr val="FFFFFF"/>
      </a:tcTxStyle>
      <a:tcStyle>
        <a:tcBdr>
          <a:bottom>
            <a:ln w="25402" cap="flat" cmpd="sng" algn="ctr">
              <a:solidFill>
                <a:srgbClr val="000000"/>
              </a:solidFill>
              <a:prstDash val="solid"/>
              <a:round/>
              <a:headEnd type="none" w="med" len="med"/>
              <a:tailEnd type="none" w="med" len="med"/>
            </a:ln>
          </a:bottom>
        </a:tcBdr>
        <a:fill>
          <a:solidFill>
            <a:srgbClr val="4472C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803"/>
    <p:restoredTop sz="94681"/>
  </p:normalViewPr>
  <p:slideViewPr>
    <p:cSldViewPr snapToGrid="0">
      <p:cViewPr varScale="1">
        <p:scale>
          <a:sx n="59" d="100"/>
          <a:sy n="59" d="100"/>
        </p:scale>
        <p:origin x="51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slide" Target="slides/slide8.xml"/><Relationship Id="rId23" Type="http://schemas.microsoft.com/office/2018/10/relationships/authors" Target="authors.xml"/><Relationship Id="rId10" Type="http://schemas.openxmlformats.org/officeDocument/2006/relationships/slide" Target="slides/slide3.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6B2841-5584-04A5-E9EA-EC39593A71BB}"/>
              </a:ext>
            </a:extLst>
          </p:cNvPr>
          <p:cNvSpPr txBox="1">
            <a:spLocks noGrp="1"/>
          </p:cNvSpPr>
          <p:nvPr>
            <p:ph type="hdr" sz="quarter"/>
          </p:nvPr>
        </p:nvSpPr>
        <p:spPr>
          <a:xfrm>
            <a:off x="0" y="0"/>
            <a:ext cx="2945657" cy="498137"/>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ZA" sz="1200" b="0" i="0" u="none" strike="noStrike" kern="1200" cap="none" spc="0" baseline="0">
                <a:solidFill>
                  <a:srgbClr val="000000"/>
                </a:solidFill>
                <a:uFillTx/>
                <a:latin typeface="Calibri"/>
              </a:defRPr>
            </a:lvl1pPr>
          </a:lstStyle>
          <a:p>
            <a:pPr lvl="0"/>
            <a:endParaRPr lang="en-ZA"/>
          </a:p>
        </p:txBody>
      </p:sp>
      <p:sp>
        <p:nvSpPr>
          <p:cNvPr id="3" name="Date Placeholder 2">
            <a:extLst>
              <a:ext uri="{FF2B5EF4-FFF2-40B4-BE49-F238E27FC236}">
                <a16:creationId xmlns:a16="http://schemas.microsoft.com/office/drawing/2014/main" id="{EF25A2C6-A617-3CEA-4D3E-59F836BAC49B}"/>
              </a:ext>
            </a:extLst>
          </p:cNvPr>
          <p:cNvSpPr txBox="1">
            <a:spLocks noGrp="1"/>
          </p:cNvSpPr>
          <p:nvPr>
            <p:ph type="dt" idx="1"/>
          </p:nvPr>
        </p:nvSpPr>
        <p:spPr>
          <a:xfrm>
            <a:off x="3850446" y="0"/>
            <a:ext cx="2945657" cy="498137"/>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ZA" sz="1200" b="0" i="0" u="none" strike="noStrike" kern="1200" cap="none" spc="0" baseline="0">
                <a:solidFill>
                  <a:srgbClr val="000000"/>
                </a:solidFill>
                <a:uFillTx/>
                <a:latin typeface="Calibri"/>
              </a:defRPr>
            </a:lvl1pPr>
          </a:lstStyle>
          <a:p>
            <a:pPr lvl="0"/>
            <a:fld id="{8A587F7F-5EE0-4D54-BEE4-0DAB201658B3}" type="datetime1">
              <a:rPr lang="en-ZA"/>
              <a:pPr lvl="0"/>
              <a:t>2026/05/15</a:t>
            </a:fld>
            <a:endParaRPr lang="en-ZA"/>
          </a:p>
        </p:txBody>
      </p:sp>
      <p:sp>
        <p:nvSpPr>
          <p:cNvPr id="4" name="Slide Image Placeholder 3">
            <a:extLst>
              <a:ext uri="{FF2B5EF4-FFF2-40B4-BE49-F238E27FC236}">
                <a16:creationId xmlns:a16="http://schemas.microsoft.com/office/drawing/2014/main" id="{9DA8352D-5AD1-3EE1-54AD-37CEE992A3E7}"/>
              </a:ext>
            </a:extLst>
          </p:cNvPr>
          <p:cNvSpPr>
            <a:spLocks noGrp="1" noRot="1" noChangeAspect="1"/>
          </p:cNvSpPr>
          <p:nvPr>
            <p:ph type="sldImg" idx="2"/>
          </p:nvPr>
        </p:nvSpPr>
        <p:spPr>
          <a:xfrm>
            <a:off x="422279" y="1241426"/>
            <a:ext cx="5953128" cy="3349620"/>
          </a:xfrm>
          <a:prstGeom prst="rect">
            <a:avLst/>
          </a:prstGeom>
          <a:noFill/>
          <a:ln w="12701">
            <a:solidFill>
              <a:srgbClr val="000000"/>
            </a:solidFill>
            <a:prstDash val="solid"/>
          </a:ln>
        </p:spPr>
      </p:sp>
      <p:sp>
        <p:nvSpPr>
          <p:cNvPr id="5" name="Notes Placeholder 4">
            <a:extLst>
              <a:ext uri="{FF2B5EF4-FFF2-40B4-BE49-F238E27FC236}">
                <a16:creationId xmlns:a16="http://schemas.microsoft.com/office/drawing/2014/main" id="{13651D17-57E8-7003-C494-49B822DEB16F}"/>
              </a:ext>
            </a:extLst>
          </p:cNvPr>
          <p:cNvSpPr txBox="1">
            <a:spLocks noGrp="1"/>
          </p:cNvSpPr>
          <p:nvPr>
            <p:ph type="body" sz="quarter" idx="3"/>
          </p:nvPr>
        </p:nvSpPr>
        <p:spPr>
          <a:xfrm>
            <a:off x="679764" y="4777959"/>
            <a:ext cx="5438137" cy="3909242"/>
          </a:xfrm>
          <a:prstGeom prst="rect">
            <a:avLst/>
          </a:prstGeom>
          <a:noFill/>
          <a:ln>
            <a:noFill/>
          </a:ln>
        </p:spPr>
        <p:txBody>
          <a:bodyPr vert="horz" wrap="square" lIns="91440" tIns="45720" rIns="91440" bIns="4572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a:extLst>
              <a:ext uri="{FF2B5EF4-FFF2-40B4-BE49-F238E27FC236}">
                <a16:creationId xmlns:a16="http://schemas.microsoft.com/office/drawing/2014/main" id="{5F267D46-27A2-482F-184C-857BE3B93EB0}"/>
              </a:ext>
            </a:extLst>
          </p:cNvPr>
          <p:cNvSpPr txBox="1">
            <a:spLocks noGrp="1"/>
          </p:cNvSpPr>
          <p:nvPr>
            <p:ph type="ftr" sz="quarter" idx="4"/>
          </p:nvPr>
        </p:nvSpPr>
        <p:spPr>
          <a:xfrm>
            <a:off x="0" y="9430088"/>
            <a:ext cx="2945657" cy="498137"/>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ZA" sz="1200" b="0" i="0" u="none" strike="noStrike" kern="1200" cap="none" spc="0" baseline="0">
                <a:solidFill>
                  <a:srgbClr val="000000"/>
                </a:solidFill>
                <a:uFillTx/>
                <a:latin typeface="Calibri"/>
              </a:defRPr>
            </a:lvl1pPr>
          </a:lstStyle>
          <a:p>
            <a:pPr lvl="0"/>
            <a:endParaRPr lang="en-ZA"/>
          </a:p>
        </p:txBody>
      </p:sp>
      <p:sp>
        <p:nvSpPr>
          <p:cNvPr id="7" name="Slide Number Placeholder 6">
            <a:extLst>
              <a:ext uri="{FF2B5EF4-FFF2-40B4-BE49-F238E27FC236}">
                <a16:creationId xmlns:a16="http://schemas.microsoft.com/office/drawing/2014/main" id="{9A9F7A4D-28B9-4D92-D626-98CC43A9DD0A}"/>
              </a:ext>
            </a:extLst>
          </p:cNvPr>
          <p:cNvSpPr txBox="1">
            <a:spLocks noGrp="1"/>
          </p:cNvSpPr>
          <p:nvPr>
            <p:ph type="sldNum" sz="quarter" idx="5"/>
          </p:nvPr>
        </p:nvSpPr>
        <p:spPr>
          <a:xfrm>
            <a:off x="3850446" y="9430088"/>
            <a:ext cx="2945657" cy="498137"/>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ZA" sz="1200" b="0" i="0" u="none" strike="noStrike" kern="1200" cap="none" spc="0" baseline="0">
                <a:solidFill>
                  <a:srgbClr val="000000"/>
                </a:solidFill>
                <a:uFillTx/>
                <a:latin typeface="Calibri"/>
              </a:defRPr>
            </a:lvl1pPr>
          </a:lstStyle>
          <a:p>
            <a:pPr lvl="0"/>
            <a:fld id="{4C1EEF7A-56F0-4F2D-AF2C-F9EC0226DE86}" type="slidenum">
              <a:t>‹#›</a:t>
            </a:fld>
            <a:endParaRPr lang="en-ZA"/>
          </a:p>
        </p:txBody>
      </p:sp>
    </p:spTree>
    <p:extLst>
      <p:ext uri="{BB962C8B-B14F-4D97-AF65-F5344CB8AC3E}">
        <p14:creationId xmlns:p14="http://schemas.microsoft.com/office/powerpoint/2010/main" val="2076800713"/>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3388F-8C33-31C7-5169-DB02EA4B26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ED8090-7DCA-EF5B-3C3B-6DC15F78823A}"/>
              </a:ext>
            </a:extLst>
          </p:cNvPr>
          <p:cNvSpPr>
            <a:spLocks noGrp="1" noRot="1" noChangeAspect="1"/>
          </p:cNvSpPr>
          <p:nvPr>
            <p:ph type="sldImg"/>
          </p:nvPr>
        </p:nvSpPr>
        <p:spPr>
          <a:xfrm>
            <a:off x="422275" y="1241425"/>
            <a:ext cx="5953125" cy="3349625"/>
          </a:xfrm>
        </p:spPr>
      </p:sp>
      <p:sp>
        <p:nvSpPr>
          <p:cNvPr id="3" name="Notes Placeholder 2">
            <a:extLst>
              <a:ext uri="{FF2B5EF4-FFF2-40B4-BE49-F238E27FC236}">
                <a16:creationId xmlns:a16="http://schemas.microsoft.com/office/drawing/2014/main" id="{4774D5F2-CE8B-1B9D-C831-E18DA47A48D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07162BA-0C57-52E0-5710-6E36472EDB6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5D50F-ECE4-4B87-AD59-44294EAA07B5}" type="slidenum">
              <a:rPr kumimoji="0" lang="en-Z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Z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3888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67AA3-DDFE-210B-55F1-87329A17E7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6C04F7-64BD-8183-AADD-C37A95700C2A}"/>
              </a:ext>
            </a:extLst>
          </p:cNvPr>
          <p:cNvSpPr>
            <a:spLocks noGrp="1" noRot="1" noChangeAspect="1"/>
          </p:cNvSpPr>
          <p:nvPr>
            <p:ph type="sldImg"/>
          </p:nvPr>
        </p:nvSpPr>
        <p:spPr>
          <a:xfrm>
            <a:off x="422275" y="1241425"/>
            <a:ext cx="5953125" cy="3349625"/>
          </a:xfrm>
        </p:spPr>
      </p:sp>
      <p:sp>
        <p:nvSpPr>
          <p:cNvPr id="3" name="Notes Placeholder 2">
            <a:extLst>
              <a:ext uri="{FF2B5EF4-FFF2-40B4-BE49-F238E27FC236}">
                <a16:creationId xmlns:a16="http://schemas.microsoft.com/office/drawing/2014/main" id="{8802B7E9-C287-063B-76CA-84F8E8BAF3C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28EBC74-F0BA-1B3B-0F4F-69E684992A4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5D50F-ECE4-4B87-AD59-44294EAA07B5}" type="slidenum">
              <a:rPr kumimoji="0" lang="en-Z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Z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9099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E8A4BC-F468-124A-0D4F-B3DFD4A374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6A1AE9-140E-FE57-196C-F3D79FB99569}"/>
              </a:ext>
            </a:extLst>
          </p:cNvPr>
          <p:cNvSpPr>
            <a:spLocks noGrp="1" noRot="1" noChangeAspect="1"/>
          </p:cNvSpPr>
          <p:nvPr>
            <p:ph type="sldImg"/>
          </p:nvPr>
        </p:nvSpPr>
        <p:spPr>
          <a:xfrm>
            <a:off x="422275" y="1241425"/>
            <a:ext cx="5953125" cy="3349625"/>
          </a:xfrm>
        </p:spPr>
      </p:sp>
      <p:sp>
        <p:nvSpPr>
          <p:cNvPr id="3" name="Notes Placeholder 2">
            <a:extLst>
              <a:ext uri="{FF2B5EF4-FFF2-40B4-BE49-F238E27FC236}">
                <a16:creationId xmlns:a16="http://schemas.microsoft.com/office/drawing/2014/main" id="{B893F964-9C52-5DAF-6DBC-41B56B2DF7C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9732FB4-B679-2A71-6F94-2336664BA44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5D50F-ECE4-4B87-AD59-44294EAA07B5}" type="slidenum">
              <a:rPr kumimoji="0" lang="en-Z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Z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11685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DDCB3-8DC0-B424-D9DC-3F80927FBC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414FB4-6178-7AF2-DB9E-E0794D84217E}"/>
              </a:ext>
            </a:extLst>
          </p:cNvPr>
          <p:cNvSpPr>
            <a:spLocks noGrp="1" noRot="1" noChangeAspect="1"/>
          </p:cNvSpPr>
          <p:nvPr>
            <p:ph type="sldImg"/>
          </p:nvPr>
        </p:nvSpPr>
        <p:spPr>
          <a:xfrm>
            <a:off x="422275" y="1241425"/>
            <a:ext cx="5953125" cy="3349625"/>
          </a:xfrm>
        </p:spPr>
      </p:sp>
      <p:sp>
        <p:nvSpPr>
          <p:cNvPr id="3" name="Notes Placeholder 2">
            <a:extLst>
              <a:ext uri="{FF2B5EF4-FFF2-40B4-BE49-F238E27FC236}">
                <a16:creationId xmlns:a16="http://schemas.microsoft.com/office/drawing/2014/main" id="{78D6618A-463A-0148-97B6-35DA7F1D345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7E3BBB1-F8E7-76C8-D6A1-4D052D1DED0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5D50F-ECE4-4B87-AD59-44294EAA07B5}" type="slidenum">
              <a:rPr kumimoji="0" lang="en-Z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Z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99333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DBEF9-FCE5-5C6A-D78D-E35ADA48F2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BF1907-3DED-343B-2BC2-562ED956573D}"/>
              </a:ext>
            </a:extLst>
          </p:cNvPr>
          <p:cNvSpPr>
            <a:spLocks noGrp="1" noRot="1" noChangeAspect="1"/>
          </p:cNvSpPr>
          <p:nvPr>
            <p:ph type="sldImg"/>
          </p:nvPr>
        </p:nvSpPr>
        <p:spPr>
          <a:xfrm>
            <a:off x="422275" y="1241425"/>
            <a:ext cx="5953125" cy="3349625"/>
          </a:xfrm>
        </p:spPr>
      </p:sp>
      <p:sp>
        <p:nvSpPr>
          <p:cNvPr id="3" name="Notes Placeholder 2">
            <a:extLst>
              <a:ext uri="{FF2B5EF4-FFF2-40B4-BE49-F238E27FC236}">
                <a16:creationId xmlns:a16="http://schemas.microsoft.com/office/drawing/2014/main" id="{47B5F031-BE8A-B23E-E852-03FE7475A14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6AE7BC9-5D2B-FFC3-A91E-066FFD72ECB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5D50F-ECE4-4B87-AD59-44294EAA07B5}" type="slidenum">
              <a:rPr kumimoji="0" lang="en-Z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Z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63230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0D51B-0A4B-F156-2BF6-6A869C2C07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923357-782B-2316-C44C-F7CC50E3C836}"/>
              </a:ext>
            </a:extLst>
          </p:cNvPr>
          <p:cNvSpPr>
            <a:spLocks noGrp="1" noRot="1" noChangeAspect="1"/>
          </p:cNvSpPr>
          <p:nvPr>
            <p:ph type="sldImg"/>
          </p:nvPr>
        </p:nvSpPr>
        <p:spPr>
          <a:xfrm>
            <a:off x="422275" y="1241425"/>
            <a:ext cx="5953125" cy="3349625"/>
          </a:xfrm>
        </p:spPr>
      </p:sp>
      <p:sp>
        <p:nvSpPr>
          <p:cNvPr id="3" name="Notes Placeholder 2">
            <a:extLst>
              <a:ext uri="{FF2B5EF4-FFF2-40B4-BE49-F238E27FC236}">
                <a16:creationId xmlns:a16="http://schemas.microsoft.com/office/drawing/2014/main" id="{B4C3C6CA-4D54-4784-18E6-A01515AD867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9A5F4ED-FC98-689A-2863-23DF5D5AE09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F5D50F-ECE4-4B87-AD59-44294EAA07B5}" type="slidenum">
              <a:rPr kumimoji="0" lang="en-Z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Z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45164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737150-2F90-0192-BACB-C9BD6C74A090}"/>
              </a:ext>
            </a:extLst>
          </p:cNvPr>
          <p:cNvSpPr>
            <a:spLocks noGrp="1" noRot="1" noChangeAspect="1"/>
          </p:cNvSpPr>
          <p:nvPr>
            <p:ph type="sldImg"/>
          </p:nvPr>
        </p:nvSpPr>
        <p:spPr>
          <a:xfrm>
            <a:off x="422275" y="1241425"/>
            <a:ext cx="5953125" cy="3349625"/>
          </a:xfrm>
          <a:ln w="12701">
            <a:solidFill>
              <a:srgbClr val="000000"/>
            </a:solidFill>
            <a:prstDash val="solid"/>
            <a:miter/>
          </a:ln>
        </p:spPr>
      </p:sp>
      <p:sp>
        <p:nvSpPr>
          <p:cNvPr id="3" name="Notes Placeholder 2">
            <a:extLst>
              <a:ext uri="{FF2B5EF4-FFF2-40B4-BE49-F238E27FC236}">
                <a16:creationId xmlns:a16="http://schemas.microsoft.com/office/drawing/2014/main" id="{D155558E-CE9D-7FC6-D2AA-F0AE431DE00D}"/>
              </a:ext>
            </a:extLst>
          </p:cNvPr>
          <p:cNvSpPr txBox="1">
            <a:spLocks noGrp="1"/>
          </p:cNvSpPr>
          <p:nvPr>
            <p:ph type="body" sz="quarter" idx="1"/>
          </p:nvPr>
        </p:nvSpPr>
        <p:spPr/>
        <p:txBody>
          <a:bodyPr/>
          <a:lstStyle/>
          <a:p>
            <a:endParaRPr lang="en-ZA"/>
          </a:p>
        </p:txBody>
      </p:sp>
      <p:sp>
        <p:nvSpPr>
          <p:cNvPr id="4" name="Slide Number Placeholder 3">
            <a:extLst>
              <a:ext uri="{FF2B5EF4-FFF2-40B4-BE49-F238E27FC236}">
                <a16:creationId xmlns:a16="http://schemas.microsoft.com/office/drawing/2014/main" id="{BE55570F-94DC-5D88-E108-0E0B7189EB36}"/>
              </a:ext>
            </a:extLst>
          </p:cNvPr>
          <p:cNvSpPr txBox="1"/>
          <p:nvPr/>
        </p:nvSpPr>
        <p:spPr>
          <a:xfrm>
            <a:off x="3850446" y="9430088"/>
            <a:ext cx="2945657" cy="498137"/>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2150612-24D0-4D77-AF18-8E80FBA300AE}" type="slidenum">
              <a:t>9</a:t>
            </a:fld>
            <a:endParaRPr lang="en-ZA" sz="1200" b="0" i="0" u="none" strike="noStrike" kern="1200" cap="none" spc="0" baseline="0">
              <a:solidFill>
                <a:srgbClr val="000000"/>
              </a:solidFill>
              <a:uFillTx/>
              <a:latin typeface="Calibri" pitchFamily="34"/>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4.xml"/><Relationship Id="rId4" Type="http://schemas.openxmlformats.org/officeDocument/2006/relationships/image" Target="../media/image8.jpe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F6E2FA4E-ABCB-C52F-0C20-984F788BF81F}"/>
              </a:ext>
            </a:extLst>
          </p:cNvPr>
          <p:cNvSpPr txBox="1">
            <a:spLocks noGrp="1"/>
          </p:cNvSpPr>
          <p:nvPr>
            <p:ph type="ftr" sz="quarter" idx="9"/>
          </p:nvPr>
        </p:nvSpPr>
        <p:spPr>
          <a:xfrm>
            <a:off x="0" y="6524628"/>
            <a:ext cx="12191996" cy="333371"/>
          </a:xfrm>
        </p:spPr>
        <p:txBody>
          <a:bodyPr/>
          <a:lstStyle>
            <a:lvl1pPr>
              <a:defRPr/>
            </a:lvl1pPr>
          </a:lstStyle>
          <a:p>
            <a:pPr lvl="0"/>
            <a:endParaRPr lang="en-ZA"/>
          </a:p>
        </p:txBody>
      </p:sp>
      <p:sp>
        <p:nvSpPr>
          <p:cNvPr id="3" name="Rectangle 2">
            <a:extLst>
              <a:ext uri="{FF2B5EF4-FFF2-40B4-BE49-F238E27FC236}">
                <a16:creationId xmlns:a16="http://schemas.microsoft.com/office/drawing/2014/main" id="{CBF23A0E-2380-306B-DEA0-0E73503C2682}"/>
              </a:ext>
            </a:extLst>
          </p:cNvPr>
          <p:cNvSpPr txBox="1">
            <a:spLocks noGrp="1"/>
          </p:cNvSpPr>
          <p:nvPr>
            <p:ph type="ctrTitle"/>
          </p:nvPr>
        </p:nvSpPr>
        <p:spPr>
          <a:xfrm>
            <a:off x="1102784" y="692155"/>
            <a:ext cx="10363196" cy="1470026"/>
          </a:xfrm>
          <a:ln>
            <a:noFill/>
          </a:ln>
        </p:spPr>
        <p:txBody>
          <a:bodyPr/>
          <a:lstStyle>
            <a:lvl1pPr>
              <a:defRPr/>
            </a:lvl1pPr>
          </a:lstStyle>
          <a:p>
            <a:pPr lvl="0"/>
            <a:r>
              <a:rPr lang="en-US"/>
              <a:t>Click to edit Master title style</a:t>
            </a:r>
            <a:endParaRPr lang="en-GB"/>
          </a:p>
        </p:txBody>
      </p:sp>
      <p:sp>
        <p:nvSpPr>
          <p:cNvPr id="4" name="Rectangle 3">
            <a:extLst>
              <a:ext uri="{FF2B5EF4-FFF2-40B4-BE49-F238E27FC236}">
                <a16:creationId xmlns:a16="http://schemas.microsoft.com/office/drawing/2014/main" id="{F33CFC10-111B-DC42-3EFF-424FD6A21027}"/>
              </a:ext>
            </a:extLst>
          </p:cNvPr>
          <p:cNvSpPr txBox="1">
            <a:spLocks noGrp="1"/>
          </p:cNvSpPr>
          <p:nvPr>
            <p:ph type="subTitle" idx="1"/>
          </p:nvPr>
        </p:nvSpPr>
        <p:spPr>
          <a:xfrm>
            <a:off x="1828800" y="4292595"/>
            <a:ext cx="8534396" cy="1346197"/>
          </a:xfrm>
          <a:ln>
            <a:noFill/>
          </a:ln>
        </p:spPr>
        <p:txBody>
          <a:bodyPr anchorCtr="1"/>
          <a:lstStyle>
            <a:lvl1pPr marL="0" indent="0" algn="ctr">
              <a:buNone/>
              <a:defRPr b="1"/>
            </a:lvl1pPr>
          </a:lstStyle>
          <a:p>
            <a:pPr lvl="0"/>
            <a:r>
              <a:rPr lang="en-US"/>
              <a:t>Click to edit Master subtitle style</a:t>
            </a:r>
            <a:endParaRPr lang="en-GB"/>
          </a:p>
        </p:txBody>
      </p:sp>
      <p:sp>
        <p:nvSpPr>
          <p:cNvPr id="5" name="Rectangle 4">
            <a:extLst>
              <a:ext uri="{FF2B5EF4-FFF2-40B4-BE49-F238E27FC236}">
                <a16:creationId xmlns:a16="http://schemas.microsoft.com/office/drawing/2014/main" id="{9F33E988-7CBF-2370-FBBF-0B246949399F}"/>
              </a:ext>
            </a:extLst>
          </p:cNvPr>
          <p:cNvSpPr txBox="1">
            <a:spLocks noGrp="1"/>
          </p:cNvSpPr>
          <p:nvPr>
            <p:ph type="dt" sz="quarter" idx="7"/>
          </p:nvPr>
        </p:nvSpPr>
        <p:spPr>
          <a:xfrm>
            <a:off x="4559298" y="5857875"/>
            <a:ext cx="2844798" cy="476246"/>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ZA" sz="1400" b="0" i="0" u="none" strike="noStrike" kern="1200" cap="none" spc="0" baseline="0">
                <a:solidFill>
                  <a:srgbClr val="000000"/>
                </a:solidFill>
                <a:uFillTx/>
                <a:latin typeface="Arial"/>
              </a:defRPr>
            </a:lvl1pPr>
          </a:lstStyle>
          <a:p>
            <a:pPr lvl="0"/>
            <a:endParaRPr lang="en-ZA"/>
          </a:p>
        </p:txBody>
      </p:sp>
      <p:sp>
        <p:nvSpPr>
          <p:cNvPr id="6" name="TextBox 12">
            <a:extLst>
              <a:ext uri="{FF2B5EF4-FFF2-40B4-BE49-F238E27FC236}">
                <a16:creationId xmlns:a16="http://schemas.microsoft.com/office/drawing/2014/main" id="{7EFAC4DE-4E81-A490-F4DC-653266320E84}"/>
              </a:ext>
            </a:extLst>
          </p:cNvPr>
          <p:cNvSpPr txBox="1"/>
          <p:nvPr/>
        </p:nvSpPr>
        <p:spPr>
          <a:xfrm>
            <a:off x="527380" y="6530626"/>
            <a:ext cx="11521284" cy="307777"/>
          </a:xfrm>
          <a:prstGeom prst="rect">
            <a:avLst/>
          </a:prstGeom>
          <a:noFill/>
          <a:ln cap="flat">
            <a:noFill/>
          </a:ln>
        </p:spPr>
        <p:txBody>
          <a:bodyPr vert="horz" wrap="square" lIns="91440" tIns="45720" rIns="91440" bIns="45720" anchor="t" anchorCtr="1" compatLnSpc="1">
            <a:spAutoFit/>
          </a:bodyPr>
          <a:lstStyle/>
          <a:p>
            <a:pPr algn="ctr"/>
            <a:r>
              <a:rPr lang="en-US" sz="1400" b="1">
                <a:solidFill>
                  <a:schemeClr val="bg1"/>
                </a:solidFill>
              </a:rPr>
              <a:t>A Gateway for Smart Mobility</a:t>
            </a:r>
            <a:endParaRPr lang="en-ZA" sz="1400"/>
          </a:p>
        </p:txBody>
      </p:sp>
      <p:sp>
        <p:nvSpPr>
          <p:cNvPr id="7" name="Rectangle 6">
            <a:extLst>
              <a:ext uri="{FF2B5EF4-FFF2-40B4-BE49-F238E27FC236}">
                <a16:creationId xmlns:a16="http://schemas.microsoft.com/office/drawing/2014/main" id="{01721627-7012-6F00-F9D3-8288C68EA2E8}"/>
              </a:ext>
            </a:extLst>
          </p:cNvPr>
          <p:cNvSpPr txBox="1">
            <a:spLocks noGrp="1"/>
          </p:cNvSpPr>
          <p:nvPr>
            <p:ph type="sldNum" sz="quarter" idx="8"/>
          </p:nvPr>
        </p:nvSpPr>
        <p:spPr/>
        <p:txBody>
          <a:bodyPr/>
          <a:lstStyle>
            <a:lvl1pPr>
              <a:defRPr/>
            </a:lvl1pPr>
          </a:lstStyle>
          <a:p>
            <a:pPr lvl="0"/>
            <a:fld id="{44FD6042-41FF-4567-A48D-3A7EB1A7AFD6}" type="slidenum">
              <a:t>‹#›</a:t>
            </a:fld>
            <a:endParaRPr lang="en-ZA"/>
          </a:p>
        </p:txBody>
      </p:sp>
    </p:spTree>
    <p:extLst>
      <p:ext uri="{BB962C8B-B14F-4D97-AF65-F5344CB8AC3E}">
        <p14:creationId xmlns:p14="http://schemas.microsoft.com/office/powerpoint/2010/main" val="373169196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xfrm>
            <a:off x="11123085" y="6500814"/>
            <a:ext cx="1068916" cy="357187"/>
          </a:xfrm>
        </p:spPr>
        <p:txBody>
          <a:bodyPr anchor="ctr"/>
          <a:lstStyle>
            <a:lvl1pPr>
              <a:defRPr/>
            </a:lvl1pPr>
          </a:lstStyle>
          <a:p>
            <a:fld id="{04849074-197B-4C06-94BC-5FB462CF7647}" type="slidenum">
              <a:rPr lang="en-ZA" smtClean="0"/>
              <a:t>‹#›</a:t>
            </a:fld>
            <a:endParaRPr lang="en-ZA"/>
          </a:p>
        </p:txBody>
      </p:sp>
      <p:sp>
        <p:nvSpPr>
          <p:cNvPr id="6" name="TextBox 12">
            <a:extLst>
              <a:ext uri="{FF2B5EF4-FFF2-40B4-BE49-F238E27FC236}">
                <a16:creationId xmlns:a16="http://schemas.microsoft.com/office/drawing/2014/main" id="{B141FDB2-FD3E-45BD-AE8B-3F06AA57AEE8}"/>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Transport Gateway to Africa and the World</a:t>
            </a:r>
            <a:endParaRPr lang="en-ZA" sz="1400"/>
          </a:p>
        </p:txBody>
      </p:sp>
      <p:sp>
        <p:nvSpPr>
          <p:cNvPr id="7" name="Rectangle 6">
            <a:extLst>
              <a:ext uri="{FF2B5EF4-FFF2-40B4-BE49-F238E27FC236}">
                <a16:creationId xmlns:a16="http://schemas.microsoft.com/office/drawing/2014/main" id="{6FE5051B-299A-4353-9727-75267F189BB1}"/>
              </a:ext>
            </a:extLst>
          </p:cNvPr>
          <p:cNvSpPr txBox="1">
            <a:spLocks noChangeArrowheads="1"/>
          </p:cNvSpPr>
          <p:nvPr userDrawn="1"/>
        </p:nvSpPr>
        <p:spPr bwMode="auto">
          <a:xfrm>
            <a:off x="11123085" y="6524624"/>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1750026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431800" y="1773238"/>
            <a:ext cx="5562600"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6197600" y="1773238"/>
            <a:ext cx="5562600"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6" name="Rectangle 5"/>
          <p:cNvSpPr>
            <a:spLocks noGrp="1" noChangeArrowheads="1"/>
          </p:cNvSpPr>
          <p:nvPr>
            <p:ph type="ftr" sz="quarter" idx="11"/>
          </p:nvPr>
        </p:nvSpPr>
        <p:spPr>
          <a:ln/>
        </p:spPr>
        <p:txBody>
          <a:bodyPr/>
          <a:lstStyle>
            <a:lvl1pPr>
              <a:defRPr/>
            </a:lvl1pPr>
          </a:lstStyle>
          <a:p>
            <a:endParaRPr lang="en-ZA"/>
          </a:p>
        </p:txBody>
      </p:sp>
      <p:sp>
        <p:nvSpPr>
          <p:cNvPr id="7" name="TextBox 12">
            <a:extLst>
              <a:ext uri="{FF2B5EF4-FFF2-40B4-BE49-F238E27FC236}">
                <a16:creationId xmlns:a16="http://schemas.microsoft.com/office/drawing/2014/main" id="{48ED9BB3-E303-4C02-AEDC-F2BF308C134A}"/>
              </a:ext>
            </a:extLst>
          </p:cNvPr>
          <p:cNvSpPr txBox="1"/>
          <p:nvPr userDrawn="1"/>
        </p:nvSpPr>
        <p:spPr>
          <a:xfrm>
            <a:off x="-14132" y="6508748"/>
            <a:ext cx="1219200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8" name="Rectangle 6">
            <a:extLst>
              <a:ext uri="{FF2B5EF4-FFF2-40B4-BE49-F238E27FC236}">
                <a16:creationId xmlns:a16="http://schemas.microsoft.com/office/drawing/2014/main" id="{A09A14FC-D4C8-4FDE-96C9-D2C1288E46A0}"/>
              </a:ext>
            </a:extLst>
          </p:cNvPr>
          <p:cNvSpPr txBox="1">
            <a:spLocks noChangeArrowheads="1"/>
          </p:cNvSpPr>
          <p:nvPr userDrawn="1"/>
        </p:nvSpPr>
        <p:spPr bwMode="auto">
          <a:xfrm>
            <a:off x="11108953" y="6540500"/>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13760387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8" name="Rectangle 5"/>
          <p:cNvSpPr>
            <a:spLocks noGrp="1" noChangeArrowheads="1"/>
          </p:cNvSpPr>
          <p:nvPr>
            <p:ph type="ftr" sz="quarter" idx="11"/>
          </p:nvPr>
        </p:nvSpPr>
        <p:spPr>
          <a:ln/>
        </p:spPr>
        <p:txBody>
          <a:bodyPr/>
          <a:lstStyle>
            <a:lvl1pPr>
              <a:defRPr/>
            </a:lvl1pPr>
          </a:lstStyle>
          <a:p>
            <a:endParaRPr lang="en-ZA"/>
          </a:p>
        </p:txBody>
      </p:sp>
      <p:sp>
        <p:nvSpPr>
          <p:cNvPr id="9" name="TextBox 12">
            <a:extLst>
              <a:ext uri="{FF2B5EF4-FFF2-40B4-BE49-F238E27FC236}">
                <a16:creationId xmlns:a16="http://schemas.microsoft.com/office/drawing/2014/main" id="{0C17E073-0E8D-4761-A016-7C832D218AE0}"/>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10" name="Rectangle 6">
            <a:extLst>
              <a:ext uri="{FF2B5EF4-FFF2-40B4-BE49-F238E27FC236}">
                <a16:creationId xmlns:a16="http://schemas.microsoft.com/office/drawing/2014/main" id="{0A82C7B7-B258-4C15-B003-ED8EBC2C4C1B}"/>
              </a:ext>
            </a:extLst>
          </p:cNvPr>
          <p:cNvSpPr txBox="1">
            <a:spLocks noChangeArrowheads="1"/>
          </p:cNvSpPr>
          <p:nvPr userDrawn="1"/>
        </p:nvSpPr>
        <p:spPr bwMode="auto">
          <a:xfrm>
            <a:off x="11106522" y="6527939"/>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29961445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4" name="Rectangle 5"/>
          <p:cNvSpPr>
            <a:spLocks noGrp="1" noChangeArrowheads="1"/>
          </p:cNvSpPr>
          <p:nvPr>
            <p:ph type="ftr" sz="quarter" idx="11"/>
          </p:nvPr>
        </p:nvSpPr>
        <p:spPr>
          <a:ln/>
        </p:spPr>
        <p:txBody>
          <a:bodyPr/>
          <a:lstStyle>
            <a:lvl1pPr>
              <a:defRPr/>
            </a:lvl1pPr>
          </a:lstStyle>
          <a:p>
            <a:endParaRPr lang="en-ZA"/>
          </a:p>
        </p:txBody>
      </p:sp>
      <p:sp>
        <p:nvSpPr>
          <p:cNvPr id="5" name="TextBox 12">
            <a:extLst>
              <a:ext uri="{FF2B5EF4-FFF2-40B4-BE49-F238E27FC236}">
                <a16:creationId xmlns:a16="http://schemas.microsoft.com/office/drawing/2014/main" id="{7AB5C282-56AF-450B-83E6-8AE76941B8D8}"/>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6" name="Rectangle 6">
            <a:extLst>
              <a:ext uri="{FF2B5EF4-FFF2-40B4-BE49-F238E27FC236}">
                <a16:creationId xmlns:a16="http://schemas.microsoft.com/office/drawing/2014/main" id="{FFC67F41-ED78-45E0-BC07-D9054BB5DC62}"/>
              </a:ext>
            </a:extLst>
          </p:cNvPr>
          <p:cNvSpPr txBox="1">
            <a:spLocks noChangeArrowheads="1"/>
          </p:cNvSpPr>
          <p:nvPr userDrawn="1"/>
        </p:nvSpPr>
        <p:spPr bwMode="auto">
          <a:xfrm>
            <a:off x="11106522" y="6527939"/>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37980646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3" name="Rectangle 5"/>
          <p:cNvSpPr>
            <a:spLocks noGrp="1" noChangeArrowheads="1"/>
          </p:cNvSpPr>
          <p:nvPr>
            <p:ph type="ftr" sz="quarter" idx="11"/>
          </p:nvPr>
        </p:nvSpPr>
        <p:spPr>
          <a:ln/>
        </p:spPr>
        <p:txBody>
          <a:bodyPr/>
          <a:lstStyle>
            <a:lvl1pPr>
              <a:defRPr/>
            </a:lvl1pPr>
          </a:lstStyle>
          <a:p>
            <a:endParaRPr lang="en-ZA"/>
          </a:p>
        </p:txBody>
      </p:sp>
      <p:sp>
        <p:nvSpPr>
          <p:cNvPr id="4" name="TextBox 12">
            <a:extLst>
              <a:ext uri="{FF2B5EF4-FFF2-40B4-BE49-F238E27FC236}">
                <a16:creationId xmlns:a16="http://schemas.microsoft.com/office/drawing/2014/main" id="{E1140D13-B72F-44C7-BD7D-2216A2A87EC2}"/>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5" name="Rectangle 6">
            <a:extLst>
              <a:ext uri="{FF2B5EF4-FFF2-40B4-BE49-F238E27FC236}">
                <a16:creationId xmlns:a16="http://schemas.microsoft.com/office/drawing/2014/main" id="{EC5D561D-91CB-4015-B1CA-DBC6174E922C}"/>
              </a:ext>
            </a:extLst>
          </p:cNvPr>
          <p:cNvSpPr txBox="1">
            <a:spLocks noChangeArrowheads="1"/>
          </p:cNvSpPr>
          <p:nvPr userDrawn="1"/>
        </p:nvSpPr>
        <p:spPr bwMode="auto">
          <a:xfrm>
            <a:off x="11116461" y="6527939"/>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19257292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6" name="Rectangle 5"/>
          <p:cNvSpPr>
            <a:spLocks noGrp="1" noChangeArrowheads="1"/>
          </p:cNvSpPr>
          <p:nvPr>
            <p:ph type="ftr" sz="quarter" idx="11"/>
          </p:nvPr>
        </p:nvSpPr>
        <p:spPr>
          <a:ln/>
        </p:spPr>
        <p:txBody>
          <a:bodyPr/>
          <a:lstStyle>
            <a:lvl1pPr>
              <a:defRPr/>
            </a:lvl1pPr>
          </a:lstStyle>
          <a:p>
            <a:endParaRPr lang="en-ZA"/>
          </a:p>
        </p:txBody>
      </p:sp>
      <p:sp>
        <p:nvSpPr>
          <p:cNvPr id="7" name="TextBox 12">
            <a:extLst>
              <a:ext uri="{FF2B5EF4-FFF2-40B4-BE49-F238E27FC236}">
                <a16:creationId xmlns:a16="http://schemas.microsoft.com/office/drawing/2014/main" id="{EDC94A24-AE8C-448C-9C87-AF1DD6E42020}"/>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8" name="Rectangle 6">
            <a:extLst>
              <a:ext uri="{FF2B5EF4-FFF2-40B4-BE49-F238E27FC236}">
                <a16:creationId xmlns:a16="http://schemas.microsoft.com/office/drawing/2014/main" id="{3A5623A9-C5D4-4EBB-80CE-D343CD62B512}"/>
              </a:ext>
            </a:extLst>
          </p:cNvPr>
          <p:cNvSpPr txBox="1">
            <a:spLocks noChangeArrowheads="1"/>
          </p:cNvSpPr>
          <p:nvPr userDrawn="1"/>
        </p:nvSpPr>
        <p:spPr bwMode="auto">
          <a:xfrm>
            <a:off x="11106522" y="6527938"/>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15459543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ZA"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6" name="Rectangle 5"/>
          <p:cNvSpPr>
            <a:spLocks noGrp="1" noChangeArrowheads="1"/>
          </p:cNvSpPr>
          <p:nvPr>
            <p:ph type="ftr" sz="quarter" idx="11"/>
          </p:nvPr>
        </p:nvSpPr>
        <p:spPr>
          <a:ln/>
        </p:spPr>
        <p:txBody>
          <a:bodyPr/>
          <a:lstStyle>
            <a:lvl1pPr>
              <a:defRPr/>
            </a:lvl1pPr>
          </a:lstStyle>
          <a:p>
            <a:endParaRPr lang="en-ZA"/>
          </a:p>
        </p:txBody>
      </p:sp>
      <p:sp>
        <p:nvSpPr>
          <p:cNvPr id="7" name="TextBox 12">
            <a:extLst>
              <a:ext uri="{FF2B5EF4-FFF2-40B4-BE49-F238E27FC236}">
                <a16:creationId xmlns:a16="http://schemas.microsoft.com/office/drawing/2014/main" id="{401BD5E7-C09D-4F0F-8A13-A6C83F1A5DEC}"/>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8" name="Rectangle 6">
            <a:extLst>
              <a:ext uri="{FF2B5EF4-FFF2-40B4-BE49-F238E27FC236}">
                <a16:creationId xmlns:a16="http://schemas.microsoft.com/office/drawing/2014/main" id="{FBCB8772-5AD5-45BC-A8ED-E2C1A9B8893E}"/>
              </a:ext>
            </a:extLst>
          </p:cNvPr>
          <p:cNvSpPr txBox="1">
            <a:spLocks noChangeArrowheads="1"/>
          </p:cNvSpPr>
          <p:nvPr userDrawn="1"/>
        </p:nvSpPr>
        <p:spPr bwMode="auto">
          <a:xfrm>
            <a:off x="11106522" y="6547817"/>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15217830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5" name="Rectangle 5"/>
          <p:cNvSpPr>
            <a:spLocks noGrp="1" noChangeArrowheads="1"/>
          </p:cNvSpPr>
          <p:nvPr>
            <p:ph type="ftr" sz="quarter" idx="11"/>
          </p:nvPr>
        </p:nvSpPr>
        <p:spPr>
          <a:ln/>
        </p:spPr>
        <p:txBody>
          <a:bodyPr/>
          <a:lstStyle>
            <a:lvl1pPr>
              <a:defRPr/>
            </a:lvl1pPr>
          </a:lstStyle>
          <a:p>
            <a:endParaRPr lang="en-ZA"/>
          </a:p>
        </p:txBody>
      </p:sp>
      <p:sp>
        <p:nvSpPr>
          <p:cNvPr id="6" name="TextBox 12">
            <a:extLst>
              <a:ext uri="{FF2B5EF4-FFF2-40B4-BE49-F238E27FC236}">
                <a16:creationId xmlns:a16="http://schemas.microsoft.com/office/drawing/2014/main" id="{A9B45C9B-C7B2-4B63-B323-7D15E26D9882}"/>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7" name="Rectangle 6">
            <a:extLst>
              <a:ext uri="{FF2B5EF4-FFF2-40B4-BE49-F238E27FC236}">
                <a16:creationId xmlns:a16="http://schemas.microsoft.com/office/drawing/2014/main" id="{59BE1154-6C44-4736-B2C1-4660685A013E}"/>
              </a:ext>
            </a:extLst>
          </p:cNvPr>
          <p:cNvSpPr txBox="1">
            <a:spLocks noChangeArrowheads="1"/>
          </p:cNvSpPr>
          <p:nvPr userDrawn="1"/>
        </p:nvSpPr>
        <p:spPr bwMode="auto">
          <a:xfrm>
            <a:off x="11106522" y="6527939"/>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12407591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28101" y="908050"/>
            <a:ext cx="2832100" cy="5473700"/>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431801" y="908050"/>
            <a:ext cx="8293100" cy="5473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5" name="Rectangle 5"/>
          <p:cNvSpPr>
            <a:spLocks noGrp="1" noChangeArrowheads="1"/>
          </p:cNvSpPr>
          <p:nvPr>
            <p:ph type="ftr" sz="quarter" idx="11"/>
          </p:nvPr>
        </p:nvSpPr>
        <p:spPr>
          <a:ln/>
        </p:spPr>
        <p:txBody>
          <a:bodyPr/>
          <a:lstStyle>
            <a:lvl1pPr>
              <a:defRPr/>
            </a:lvl1pPr>
          </a:lstStyle>
          <a:p>
            <a:endParaRPr lang="en-ZA"/>
          </a:p>
        </p:txBody>
      </p:sp>
      <p:sp>
        <p:nvSpPr>
          <p:cNvPr id="6" name="TextBox 12">
            <a:extLst>
              <a:ext uri="{FF2B5EF4-FFF2-40B4-BE49-F238E27FC236}">
                <a16:creationId xmlns:a16="http://schemas.microsoft.com/office/drawing/2014/main" id="{7587CC56-41A6-4F07-A139-58F60A681F5C}"/>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7" name="Rectangle 6">
            <a:extLst>
              <a:ext uri="{FF2B5EF4-FFF2-40B4-BE49-F238E27FC236}">
                <a16:creationId xmlns:a16="http://schemas.microsoft.com/office/drawing/2014/main" id="{1502C01B-E783-47EE-B94D-DEEF4A8A0D52}"/>
              </a:ext>
            </a:extLst>
          </p:cNvPr>
          <p:cNvSpPr txBox="1">
            <a:spLocks noChangeArrowheads="1"/>
          </p:cNvSpPr>
          <p:nvPr userDrawn="1"/>
        </p:nvSpPr>
        <p:spPr bwMode="auto">
          <a:xfrm>
            <a:off x="11096583" y="6518000"/>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12214567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908050"/>
            <a:ext cx="11328400" cy="706438"/>
          </a:xfrm>
        </p:spPr>
        <p:txBody>
          <a:bodyPr/>
          <a:lstStyle/>
          <a:p>
            <a:r>
              <a:rPr lang="en-US"/>
              <a:t>Click to edit Master title style</a:t>
            </a:r>
            <a:endParaRPr lang="en-ZA"/>
          </a:p>
        </p:txBody>
      </p:sp>
      <p:sp>
        <p:nvSpPr>
          <p:cNvPr id="3" name="Table Placeholder 2"/>
          <p:cNvSpPr>
            <a:spLocks noGrp="1"/>
          </p:cNvSpPr>
          <p:nvPr>
            <p:ph type="tbl" idx="1"/>
          </p:nvPr>
        </p:nvSpPr>
        <p:spPr>
          <a:xfrm>
            <a:off x="431800" y="1773238"/>
            <a:ext cx="11328400" cy="4608512"/>
          </a:xfrm>
        </p:spPr>
        <p:txBody>
          <a:bodyPr/>
          <a:lstStyle/>
          <a:p>
            <a:pPr lvl="0"/>
            <a:r>
              <a:rPr lang="en-US" noProof="0"/>
              <a:t>Click icon to add table</a:t>
            </a:r>
            <a:endParaRPr lang="en-ZA" noProof="0"/>
          </a:p>
        </p:txBody>
      </p:sp>
      <p:sp>
        <p:nvSpPr>
          <p:cNvPr id="4"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5" name="Rectangle 5"/>
          <p:cNvSpPr>
            <a:spLocks noGrp="1" noChangeArrowheads="1"/>
          </p:cNvSpPr>
          <p:nvPr>
            <p:ph type="ftr" sz="quarter" idx="11"/>
          </p:nvPr>
        </p:nvSpPr>
        <p:spPr>
          <a:ln/>
        </p:spPr>
        <p:txBody>
          <a:bodyPr/>
          <a:lstStyle>
            <a:lvl1pPr>
              <a:defRPr/>
            </a:lvl1pPr>
          </a:lstStyle>
          <a:p>
            <a:endParaRPr lang="en-ZA"/>
          </a:p>
        </p:txBody>
      </p:sp>
      <p:sp>
        <p:nvSpPr>
          <p:cNvPr id="6" name="TextBox 12">
            <a:extLst>
              <a:ext uri="{FF2B5EF4-FFF2-40B4-BE49-F238E27FC236}">
                <a16:creationId xmlns:a16="http://schemas.microsoft.com/office/drawing/2014/main" id="{DBFEBB31-04B4-4531-9118-355C5F89A660}"/>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7" name="Rectangle 6">
            <a:extLst>
              <a:ext uri="{FF2B5EF4-FFF2-40B4-BE49-F238E27FC236}">
                <a16:creationId xmlns:a16="http://schemas.microsoft.com/office/drawing/2014/main" id="{FFB0FA19-C530-4CEC-B751-C149C7642708}"/>
              </a:ext>
            </a:extLst>
          </p:cNvPr>
          <p:cNvSpPr txBox="1">
            <a:spLocks noChangeArrowheads="1"/>
          </p:cNvSpPr>
          <p:nvPr userDrawn="1"/>
        </p:nvSpPr>
        <p:spPr bwMode="auto">
          <a:xfrm>
            <a:off x="11096583" y="6518000"/>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69045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D7176168-56D9-A6F1-6363-383D2B37D4E6}"/>
              </a:ext>
            </a:extLst>
          </p:cNvPr>
          <p:cNvSpPr txBox="1">
            <a:spLocks noGrp="1"/>
          </p:cNvSpPr>
          <p:nvPr>
            <p:ph type="ftr" sz="quarter" idx="9"/>
          </p:nvPr>
        </p:nvSpPr>
        <p:spPr/>
        <p:txBody>
          <a:bodyPr/>
          <a:lstStyle>
            <a:lvl1pPr>
              <a:defRPr/>
            </a:lvl1pPr>
          </a:lstStyle>
          <a:p>
            <a:pPr lvl="0"/>
            <a:endParaRPr lang="en-ZA"/>
          </a:p>
        </p:txBody>
      </p:sp>
      <p:sp>
        <p:nvSpPr>
          <p:cNvPr id="3" name="TextBox 12">
            <a:extLst>
              <a:ext uri="{FF2B5EF4-FFF2-40B4-BE49-F238E27FC236}">
                <a16:creationId xmlns:a16="http://schemas.microsoft.com/office/drawing/2014/main" id="{DB09EA6A-BFBF-B33C-DABB-65354DA0A5EA}"/>
              </a:ext>
            </a:extLst>
          </p:cNvPr>
          <p:cNvSpPr txBox="1"/>
          <p:nvPr/>
        </p:nvSpPr>
        <p:spPr>
          <a:xfrm>
            <a:off x="527380" y="6530626"/>
            <a:ext cx="11521284" cy="307777"/>
          </a:xfrm>
          <a:prstGeom prst="rect">
            <a:avLst/>
          </a:prstGeom>
          <a:noFill/>
          <a:ln cap="flat">
            <a:noFill/>
          </a:ln>
        </p:spPr>
        <p:txBody>
          <a:bodyPr vert="horz" wrap="square" lIns="91440" tIns="45720" rIns="91440" bIns="45720" anchor="t" anchorCtr="1" compatLnSpc="1">
            <a:spAutoFit/>
          </a:bodyPr>
          <a:lstStyle/>
          <a:p>
            <a:pPr algn="ctr"/>
            <a:r>
              <a:rPr lang="en-US" sz="1400" b="1">
                <a:solidFill>
                  <a:schemeClr val="bg1"/>
                </a:solidFill>
              </a:rPr>
              <a:t>A Gateway for Smart Mobility</a:t>
            </a:r>
            <a:endParaRPr lang="en-ZA" sz="1400"/>
          </a:p>
        </p:txBody>
      </p:sp>
      <p:sp>
        <p:nvSpPr>
          <p:cNvPr id="4" name="Rectangle 6">
            <a:extLst>
              <a:ext uri="{FF2B5EF4-FFF2-40B4-BE49-F238E27FC236}">
                <a16:creationId xmlns:a16="http://schemas.microsoft.com/office/drawing/2014/main" id="{6CC01062-EFD7-8965-49D0-B32A34A0B80F}"/>
              </a:ext>
            </a:extLst>
          </p:cNvPr>
          <p:cNvSpPr txBox="1"/>
          <p:nvPr/>
        </p:nvSpPr>
        <p:spPr>
          <a:xfrm>
            <a:off x="11108954" y="6540502"/>
            <a:ext cx="1068915" cy="333371"/>
          </a:xfrm>
          <a:prstGeom prst="rect">
            <a:avLst/>
          </a:prstGeom>
          <a:noFill/>
          <a:ln cap="flat">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C063A33C-02BC-4ABB-A19D-40E1C3480937}" type="slidenum">
              <a:t>‹#›</a:t>
            </a:fld>
            <a:endParaRPr lang="en-ZA" sz="1400" b="0" i="0" u="none" strike="noStrike" kern="1200" cap="none" spc="0" baseline="0">
              <a:solidFill>
                <a:srgbClr val="FFFFFF"/>
              </a:solidFill>
              <a:uFillTx/>
              <a:latin typeface="Arial"/>
            </a:endParaRPr>
          </a:p>
        </p:txBody>
      </p:sp>
    </p:spTree>
    <p:extLst>
      <p:ext uri="{BB962C8B-B14F-4D97-AF65-F5344CB8AC3E}">
        <p14:creationId xmlns:p14="http://schemas.microsoft.com/office/powerpoint/2010/main" val="9343991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SmartArt Placeholder 2"/>
          <p:cNvSpPr>
            <a:spLocks noGrp="1"/>
          </p:cNvSpPr>
          <p:nvPr>
            <p:ph type="dgm" idx="1"/>
          </p:nvPr>
        </p:nvSpPr>
        <p:spPr>
          <a:xfrm>
            <a:off x="609600" y="1600201"/>
            <a:ext cx="10972800" cy="4525963"/>
          </a:xfrm>
        </p:spPr>
        <p:txBody>
          <a:bodyPr/>
          <a:lstStyle/>
          <a:p>
            <a:pPr lvl="0"/>
            <a:r>
              <a:rPr lang="en-US" noProof="0"/>
              <a:t>Click icon to add SmartArt graphic</a:t>
            </a:r>
          </a:p>
        </p:txBody>
      </p:sp>
      <p:sp>
        <p:nvSpPr>
          <p:cNvPr id="4" name="Rectangle 4"/>
          <p:cNvSpPr>
            <a:spLocks noGrp="1" noChangeArrowheads="1"/>
          </p:cNvSpPr>
          <p:nvPr>
            <p:ph type="dt" sz="half" idx="10"/>
          </p:nvPr>
        </p:nvSpPr>
        <p:spPr>
          <a:xfrm>
            <a:off x="609600" y="6245225"/>
            <a:ext cx="2844800" cy="476250"/>
          </a:xfrm>
          <a:prstGeom prst="rect">
            <a:avLst/>
          </a:prstGeom>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endParaRPr lang="en-ZA"/>
          </a:p>
        </p:txBody>
      </p:sp>
      <p:sp>
        <p:nvSpPr>
          <p:cNvPr id="6" name="Rectangle 6"/>
          <p:cNvSpPr>
            <a:spLocks noGrp="1" noChangeArrowheads="1"/>
          </p:cNvSpPr>
          <p:nvPr>
            <p:ph type="sldNum" sz="quarter" idx="12"/>
          </p:nvPr>
        </p:nvSpPr>
        <p:spPr/>
        <p:txBody>
          <a:bodyPr/>
          <a:lstStyle>
            <a:lvl1pPr>
              <a:defRPr/>
            </a:lvl1pPr>
          </a:lstStyle>
          <a:p>
            <a:fld id="{04849074-197B-4C06-94BC-5FB462CF7647}" type="slidenum">
              <a:rPr lang="en-ZA" smtClean="0"/>
              <a:t>‹#›</a:t>
            </a:fld>
            <a:endParaRPr lang="en-ZA"/>
          </a:p>
        </p:txBody>
      </p:sp>
      <p:sp>
        <p:nvSpPr>
          <p:cNvPr id="7" name="TextBox 12">
            <a:extLst>
              <a:ext uri="{FF2B5EF4-FFF2-40B4-BE49-F238E27FC236}">
                <a16:creationId xmlns:a16="http://schemas.microsoft.com/office/drawing/2014/main" id="{4A3DBDAC-E920-40F1-BF5B-7373EAB111F8}"/>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Tree>
    <p:extLst>
      <p:ext uri="{BB962C8B-B14F-4D97-AF65-F5344CB8AC3E}">
        <p14:creationId xmlns:p14="http://schemas.microsoft.com/office/powerpoint/2010/main" val="26040148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5">
            <a:extLst>
              <a:ext uri="{FF2B5EF4-FFF2-40B4-BE49-F238E27FC236}">
                <a16:creationId xmlns:a16="http://schemas.microsoft.com/office/drawing/2014/main" id="{571C5B12-F92C-45FE-922C-FBC6D71AFCD3}"/>
              </a:ext>
            </a:extLst>
          </p:cNvPr>
          <p:cNvSpPr>
            <a:spLocks noGrp="1" noChangeArrowheads="1"/>
          </p:cNvSpPr>
          <p:nvPr>
            <p:ph type="ftr" sz="quarter" idx="3"/>
          </p:nvPr>
        </p:nvSpPr>
        <p:spPr bwMode="auto">
          <a:xfrm>
            <a:off x="0" y="6524626"/>
            <a:ext cx="12192000" cy="333375"/>
          </a:xfrm>
          <a:prstGeom prst="rect">
            <a:avLst/>
          </a:prstGeom>
          <a:solidFill>
            <a:schemeClr val="accent1">
              <a:lumMod val="75000"/>
            </a:schemeClr>
          </a:solid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Arial" charset="0"/>
              </a:defRPr>
            </a:lvl1pPr>
          </a:lstStyle>
          <a:p>
            <a:endParaRPr lang="en-ZA"/>
          </a:p>
        </p:txBody>
      </p:sp>
      <p:sp>
        <p:nvSpPr>
          <p:cNvPr id="3074" name="Rectangle 2"/>
          <p:cNvSpPr>
            <a:spLocks noGrp="1" noChangeArrowheads="1"/>
          </p:cNvSpPr>
          <p:nvPr>
            <p:ph type="ctrTitle"/>
          </p:nvPr>
        </p:nvSpPr>
        <p:spPr>
          <a:xfrm>
            <a:off x="1102784" y="692151"/>
            <a:ext cx="10363200" cy="1470025"/>
          </a:xfrm>
          <a:ln>
            <a:noFill/>
          </a:ln>
        </p:spPr>
        <p:txBody>
          <a:bodyPr/>
          <a:lstStyle>
            <a:lvl1pPr>
              <a:defRPr/>
            </a:lvl1pPr>
          </a:lstStyle>
          <a:p>
            <a:r>
              <a:rPr lang="en-US"/>
              <a:t>Click to edit Master title style</a:t>
            </a:r>
            <a:endParaRPr lang="en-GB"/>
          </a:p>
        </p:txBody>
      </p:sp>
      <p:sp>
        <p:nvSpPr>
          <p:cNvPr id="3075" name="Rectangle 3"/>
          <p:cNvSpPr>
            <a:spLocks noGrp="1" noChangeArrowheads="1"/>
          </p:cNvSpPr>
          <p:nvPr>
            <p:ph type="subTitle" idx="1"/>
          </p:nvPr>
        </p:nvSpPr>
        <p:spPr>
          <a:xfrm>
            <a:off x="1828800" y="4292600"/>
            <a:ext cx="8534400" cy="1346200"/>
          </a:xfrm>
          <a:ln>
            <a:noFill/>
          </a:ln>
        </p:spPr>
        <p:txBody>
          <a:bodyPr/>
          <a:lstStyle>
            <a:lvl1pPr marL="0" indent="0" algn="ctr">
              <a:buFontTx/>
              <a:buNone/>
              <a:defRPr b="1"/>
            </a:lvl1pPr>
          </a:lstStyle>
          <a:p>
            <a:r>
              <a:rPr lang="en-US"/>
              <a:t>Click to edit Master subtitle style</a:t>
            </a:r>
            <a:endParaRPr lang="en-GB"/>
          </a:p>
        </p:txBody>
      </p:sp>
      <p:sp>
        <p:nvSpPr>
          <p:cNvPr id="7" name="Rectangle 4"/>
          <p:cNvSpPr>
            <a:spLocks noGrp="1" noChangeArrowheads="1"/>
          </p:cNvSpPr>
          <p:nvPr>
            <p:ph type="dt" sz="half" idx="10"/>
          </p:nvPr>
        </p:nvSpPr>
        <p:spPr bwMode="auto">
          <a:xfrm>
            <a:off x="4559300" y="5857875"/>
            <a:ext cx="2844800" cy="476250"/>
          </a:xfrm>
          <a:prstGeom prst="rect">
            <a:avLst/>
          </a:prstGeom>
          <a:ln>
            <a:miter lim="800000"/>
            <a:headEnd/>
            <a:tailEnd/>
          </a:ln>
        </p:spPr>
        <p:txBody>
          <a:bodyPr vert="horz" wrap="square" lIns="91440" tIns="45720" rIns="91440" bIns="45720" numCol="1" anchor="ctr" anchorCtr="0" compatLnSpc="1">
            <a:prstTxWarp prst="textNoShape">
              <a:avLst/>
            </a:prstTxWarp>
          </a:bodyPr>
          <a:lstStyle>
            <a:lvl1pPr algn="l">
              <a:defRPr sz="1400" b="0" i="0">
                <a:latin typeface="Arial" charset="0"/>
              </a:defRPr>
            </a:lvl1pPr>
          </a:lstStyle>
          <a:p>
            <a:endParaRPr lang="en-ZA"/>
          </a:p>
        </p:txBody>
      </p:sp>
      <p:sp>
        <p:nvSpPr>
          <p:cNvPr id="8" name="TextBox 12">
            <a:extLst>
              <a:ext uri="{FF2B5EF4-FFF2-40B4-BE49-F238E27FC236}">
                <a16:creationId xmlns:a16="http://schemas.microsoft.com/office/drawing/2014/main" id="{5EDE2BED-633F-4ADD-9D5F-B1C80DD3B74F}"/>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12" name="Rectangle 6">
            <a:extLst>
              <a:ext uri="{FF2B5EF4-FFF2-40B4-BE49-F238E27FC236}">
                <a16:creationId xmlns:a16="http://schemas.microsoft.com/office/drawing/2014/main" id="{9E6B7F01-CF5E-4DB4-9CBC-878933C8C7FB}"/>
              </a:ext>
            </a:extLst>
          </p:cNvPr>
          <p:cNvSpPr>
            <a:spLocks noGrp="1" noChangeArrowheads="1"/>
          </p:cNvSpPr>
          <p:nvPr>
            <p:ph type="sldNum" sz="quarter" idx="4"/>
          </p:nvPr>
        </p:nvSpPr>
        <p:spPr bwMode="auto">
          <a:xfrm>
            <a:off x="11123085" y="6524624"/>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i="0">
                <a:solidFill>
                  <a:schemeClr val="bg1"/>
                </a:solidFill>
                <a:latin typeface="Arial" charset="0"/>
              </a:defRPr>
            </a:lvl1pPr>
          </a:lstStyle>
          <a:p>
            <a:fld id="{04849074-197B-4C06-94BC-5FB462CF7647}" type="slidenum">
              <a:rPr lang="en-ZA" smtClean="0"/>
              <a:pPr/>
              <a:t>‹#›</a:t>
            </a:fld>
            <a:endParaRPr lang="en-ZA"/>
          </a:p>
        </p:txBody>
      </p:sp>
    </p:spTree>
    <p:extLst>
      <p:ext uri="{BB962C8B-B14F-4D97-AF65-F5344CB8AC3E}">
        <p14:creationId xmlns:p14="http://schemas.microsoft.com/office/powerpoint/2010/main" val="14443444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FC415A1-F3C1-4E91-8256-F1D29D9369FA}"/>
              </a:ext>
            </a:extLst>
          </p:cNvPr>
          <p:cNvSpPr/>
          <p:nvPr userDrawn="1"/>
        </p:nvSpPr>
        <p:spPr bwMode="auto">
          <a:xfrm>
            <a:off x="0" y="6500814"/>
            <a:ext cx="12192000" cy="343602"/>
          </a:xfrm>
          <a:prstGeom prst="rect">
            <a:avLst/>
          </a:prstGeom>
          <a:solidFill>
            <a:schemeClr val="accent1">
              <a:lumMod val="7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ZA" sz="1800" b="1" i="1" u="none" strike="noStrike" cap="none" normalizeH="0" baseline="0">
              <a:ln>
                <a:noFill/>
              </a:ln>
              <a:solidFill>
                <a:schemeClr val="tx1"/>
              </a:solidFill>
              <a:effectLst/>
              <a:latin typeface="Arial" charset="0"/>
            </a:endParaRPr>
          </a:p>
        </p:txBody>
      </p:sp>
      <p:sp>
        <p:nvSpPr>
          <p:cNvPr id="2" name="Title 1"/>
          <p:cNvSpPr>
            <a:spLocks noGrp="1"/>
          </p:cNvSpPr>
          <p:nvPr>
            <p:ph type="title"/>
          </p:nvPr>
        </p:nvSpPr>
        <p:spPr>
          <a:xfrm>
            <a:off x="0" y="785794"/>
            <a:ext cx="12192000" cy="714380"/>
          </a:xfrm>
        </p:spPr>
        <p:txBody>
          <a:bodyPr/>
          <a:lstStyle/>
          <a:p>
            <a:r>
              <a:rPr lang="en-US"/>
              <a:t>Click to edit Master title style</a:t>
            </a:r>
            <a:endParaRPr lang="en-ZA"/>
          </a:p>
        </p:txBody>
      </p:sp>
      <p:sp>
        <p:nvSpPr>
          <p:cNvPr id="3" name="Content Placeholder 2"/>
          <p:cNvSpPr>
            <a:spLocks noGrp="1"/>
          </p:cNvSpPr>
          <p:nvPr>
            <p:ph idx="1"/>
          </p:nvPr>
        </p:nvSpPr>
        <p:spPr>
          <a:xfrm>
            <a:off x="-43" y="1500174"/>
            <a:ext cx="12192043" cy="50006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Rectangle 6"/>
          <p:cNvSpPr>
            <a:spLocks noGrp="1" noChangeArrowheads="1"/>
          </p:cNvSpPr>
          <p:nvPr>
            <p:ph type="sldNum" sz="quarter" idx="10"/>
          </p:nvPr>
        </p:nvSpPr>
        <p:spPr>
          <a:xfrm>
            <a:off x="11123085" y="6500814"/>
            <a:ext cx="1068916" cy="333375"/>
          </a:xfrm>
        </p:spPr>
        <p:txBody>
          <a:bodyPr anchor="ctr"/>
          <a:lstStyle>
            <a:lvl1pPr>
              <a:defRPr/>
            </a:lvl1pPr>
          </a:lstStyle>
          <a:p>
            <a:fld id="{04849074-197B-4C06-94BC-5FB462CF7647}" type="slidenum">
              <a:rPr lang="en-ZA" smtClean="0"/>
              <a:t>‹#›</a:t>
            </a:fld>
            <a:endParaRPr lang="en-ZA"/>
          </a:p>
        </p:txBody>
      </p:sp>
      <p:sp>
        <p:nvSpPr>
          <p:cNvPr id="7" name="Rectangle 5">
            <a:extLst>
              <a:ext uri="{FF2B5EF4-FFF2-40B4-BE49-F238E27FC236}">
                <a16:creationId xmlns:a16="http://schemas.microsoft.com/office/drawing/2014/main" id="{F47BA183-D8D9-4C7A-832F-0CE783B2AA17}"/>
              </a:ext>
            </a:extLst>
          </p:cNvPr>
          <p:cNvSpPr>
            <a:spLocks noGrp="1" noChangeArrowheads="1"/>
          </p:cNvSpPr>
          <p:nvPr>
            <p:ph type="ftr" sz="quarter" idx="3"/>
          </p:nvPr>
        </p:nvSpPr>
        <p:spPr bwMode="auto">
          <a:xfrm>
            <a:off x="0" y="6524627"/>
            <a:ext cx="12192000"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bg1"/>
                </a:solidFill>
                <a:latin typeface="Arial" charset="0"/>
              </a:defRPr>
            </a:lvl1pPr>
          </a:lstStyle>
          <a:p>
            <a:endParaRPr lang="en-ZA"/>
          </a:p>
        </p:txBody>
      </p:sp>
      <p:sp>
        <p:nvSpPr>
          <p:cNvPr id="8" name="TextBox 12">
            <a:extLst>
              <a:ext uri="{FF2B5EF4-FFF2-40B4-BE49-F238E27FC236}">
                <a16:creationId xmlns:a16="http://schemas.microsoft.com/office/drawing/2014/main" id="{856BF9EB-8E6A-46B0-B087-F904D14B16A4}"/>
              </a:ext>
            </a:extLst>
          </p:cNvPr>
          <p:cNvSpPr txBox="1"/>
          <p:nvPr userDrawn="1"/>
        </p:nvSpPr>
        <p:spPr>
          <a:xfrm>
            <a:off x="335360" y="6530633"/>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9" name="Rectangle 6">
            <a:extLst>
              <a:ext uri="{FF2B5EF4-FFF2-40B4-BE49-F238E27FC236}">
                <a16:creationId xmlns:a16="http://schemas.microsoft.com/office/drawing/2014/main" id="{597CC564-A245-4FE1-A71C-35184E95467C}"/>
              </a:ext>
            </a:extLst>
          </p:cNvPr>
          <p:cNvSpPr txBox="1">
            <a:spLocks noChangeArrowheads="1"/>
          </p:cNvSpPr>
          <p:nvPr userDrawn="1"/>
        </p:nvSpPr>
        <p:spPr bwMode="auto">
          <a:xfrm>
            <a:off x="11123085" y="6524624"/>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14613672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xfrm>
            <a:off x="11123085" y="6500814"/>
            <a:ext cx="1068916" cy="357187"/>
          </a:xfrm>
        </p:spPr>
        <p:txBody>
          <a:bodyPr anchor="ctr"/>
          <a:lstStyle>
            <a:lvl1pPr>
              <a:defRPr/>
            </a:lvl1pPr>
          </a:lstStyle>
          <a:p>
            <a:fld id="{04849074-197B-4C06-94BC-5FB462CF7647}" type="slidenum">
              <a:rPr lang="en-ZA" smtClean="0"/>
              <a:t>‹#›</a:t>
            </a:fld>
            <a:endParaRPr lang="en-ZA"/>
          </a:p>
        </p:txBody>
      </p:sp>
      <p:sp>
        <p:nvSpPr>
          <p:cNvPr id="6" name="TextBox 12">
            <a:extLst>
              <a:ext uri="{FF2B5EF4-FFF2-40B4-BE49-F238E27FC236}">
                <a16:creationId xmlns:a16="http://schemas.microsoft.com/office/drawing/2014/main" id="{B141FDB2-FD3E-45BD-AE8B-3F06AA57AEE8}"/>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Transport Gateway to Africa and the World</a:t>
            </a:r>
            <a:endParaRPr lang="en-ZA" sz="1400"/>
          </a:p>
        </p:txBody>
      </p:sp>
      <p:sp>
        <p:nvSpPr>
          <p:cNvPr id="7" name="Rectangle 6">
            <a:extLst>
              <a:ext uri="{FF2B5EF4-FFF2-40B4-BE49-F238E27FC236}">
                <a16:creationId xmlns:a16="http://schemas.microsoft.com/office/drawing/2014/main" id="{6FE5051B-299A-4353-9727-75267F189BB1}"/>
              </a:ext>
            </a:extLst>
          </p:cNvPr>
          <p:cNvSpPr txBox="1">
            <a:spLocks noChangeArrowheads="1"/>
          </p:cNvSpPr>
          <p:nvPr userDrawn="1"/>
        </p:nvSpPr>
        <p:spPr bwMode="auto">
          <a:xfrm>
            <a:off x="11123085" y="6524624"/>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14720508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431800" y="1773238"/>
            <a:ext cx="5562600"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6197600" y="1773238"/>
            <a:ext cx="5562600"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6" name="Rectangle 5"/>
          <p:cNvSpPr>
            <a:spLocks noGrp="1" noChangeArrowheads="1"/>
          </p:cNvSpPr>
          <p:nvPr>
            <p:ph type="ftr" sz="quarter" idx="11"/>
          </p:nvPr>
        </p:nvSpPr>
        <p:spPr>
          <a:ln/>
        </p:spPr>
        <p:txBody>
          <a:bodyPr/>
          <a:lstStyle>
            <a:lvl1pPr>
              <a:defRPr/>
            </a:lvl1pPr>
          </a:lstStyle>
          <a:p>
            <a:endParaRPr lang="en-ZA"/>
          </a:p>
        </p:txBody>
      </p:sp>
      <p:sp>
        <p:nvSpPr>
          <p:cNvPr id="7" name="TextBox 12">
            <a:extLst>
              <a:ext uri="{FF2B5EF4-FFF2-40B4-BE49-F238E27FC236}">
                <a16:creationId xmlns:a16="http://schemas.microsoft.com/office/drawing/2014/main" id="{48ED9BB3-E303-4C02-AEDC-F2BF308C134A}"/>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8" name="Rectangle 6">
            <a:extLst>
              <a:ext uri="{FF2B5EF4-FFF2-40B4-BE49-F238E27FC236}">
                <a16:creationId xmlns:a16="http://schemas.microsoft.com/office/drawing/2014/main" id="{A09A14FC-D4C8-4FDE-96C9-D2C1288E46A0}"/>
              </a:ext>
            </a:extLst>
          </p:cNvPr>
          <p:cNvSpPr txBox="1">
            <a:spLocks noChangeArrowheads="1"/>
          </p:cNvSpPr>
          <p:nvPr userDrawn="1"/>
        </p:nvSpPr>
        <p:spPr bwMode="auto">
          <a:xfrm>
            <a:off x="11108953" y="6540500"/>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26293337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8" name="Rectangle 5"/>
          <p:cNvSpPr>
            <a:spLocks noGrp="1" noChangeArrowheads="1"/>
          </p:cNvSpPr>
          <p:nvPr>
            <p:ph type="ftr" sz="quarter" idx="11"/>
          </p:nvPr>
        </p:nvSpPr>
        <p:spPr>
          <a:ln/>
        </p:spPr>
        <p:txBody>
          <a:bodyPr/>
          <a:lstStyle>
            <a:lvl1pPr>
              <a:defRPr/>
            </a:lvl1pPr>
          </a:lstStyle>
          <a:p>
            <a:endParaRPr lang="en-ZA"/>
          </a:p>
        </p:txBody>
      </p:sp>
      <p:sp>
        <p:nvSpPr>
          <p:cNvPr id="9" name="TextBox 12">
            <a:extLst>
              <a:ext uri="{FF2B5EF4-FFF2-40B4-BE49-F238E27FC236}">
                <a16:creationId xmlns:a16="http://schemas.microsoft.com/office/drawing/2014/main" id="{0C17E073-0E8D-4761-A016-7C832D218AE0}"/>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10" name="Rectangle 6">
            <a:extLst>
              <a:ext uri="{FF2B5EF4-FFF2-40B4-BE49-F238E27FC236}">
                <a16:creationId xmlns:a16="http://schemas.microsoft.com/office/drawing/2014/main" id="{0A82C7B7-B258-4C15-B003-ED8EBC2C4C1B}"/>
              </a:ext>
            </a:extLst>
          </p:cNvPr>
          <p:cNvSpPr txBox="1">
            <a:spLocks noChangeArrowheads="1"/>
          </p:cNvSpPr>
          <p:nvPr userDrawn="1"/>
        </p:nvSpPr>
        <p:spPr bwMode="auto">
          <a:xfrm>
            <a:off x="11106522" y="6527939"/>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14521085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4" name="Rectangle 5"/>
          <p:cNvSpPr>
            <a:spLocks noGrp="1" noChangeArrowheads="1"/>
          </p:cNvSpPr>
          <p:nvPr>
            <p:ph type="ftr" sz="quarter" idx="11"/>
          </p:nvPr>
        </p:nvSpPr>
        <p:spPr>
          <a:ln/>
        </p:spPr>
        <p:txBody>
          <a:bodyPr/>
          <a:lstStyle>
            <a:lvl1pPr>
              <a:defRPr/>
            </a:lvl1pPr>
          </a:lstStyle>
          <a:p>
            <a:endParaRPr lang="en-ZA"/>
          </a:p>
        </p:txBody>
      </p:sp>
      <p:sp>
        <p:nvSpPr>
          <p:cNvPr id="5" name="TextBox 12">
            <a:extLst>
              <a:ext uri="{FF2B5EF4-FFF2-40B4-BE49-F238E27FC236}">
                <a16:creationId xmlns:a16="http://schemas.microsoft.com/office/drawing/2014/main" id="{7AB5C282-56AF-450B-83E6-8AE76941B8D8}"/>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6" name="Rectangle 6">
            <a:extLst>
              <a:ext uri="{FF2B5EF4-FFF2-40B4-BE49-F238E27FC236}">
                <a16:creationId xmlns:a16="http://schemas.microsoft.com/office/drawing/2014/main" id="{FFC67F41-ED78-45E0-BC07-D9054BB5DC62}"/>
              </a:ext>
            </a:extLst>
          </p:cNvPr>
          <p:cNvSpPr txBox="1">
            <a:spLocks noChangeArrowheads="1"/>
          </p:cNvSpPr>
          <p:nvPr userDrawn="1"/>
        </p:nvSpPr>
        <p:spPr bwMode="auto">
          <a:xfrm>
            <a:off x="11106522" y="6527939"/>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2862695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3" name="Rectangle 5"/>
          <p:cNvSpPr>
            <a:spLocks noGrp="1" noChangeArrowheads="1"/>
          </p:cNvSpPr>
          <p:nvPr>
            <p:ph type="ftr" sz="quarter" idx="11"/>
          </p:nvPr>
        </p:nvSpPr>
        <p:spPr>
          <a:ln/>
        </p:spPr>
        <p:txBody>
          <a:bodyPr/>
          <a:lstStyle>
            <a:lvl1pPr>
              <a:defRPr/>
            </a:lvl1pPr>
          </a:lstStyle>
          <a:p>
            <a:endParaRPr lang="en-ZA"/>
          </a:p>
        </p:txBody>
      </p:sp>
      <p:sp>
        <p:nvSpPr>
          <p:cNvPr id="4" name="TextBox 12">
            <a:extLst>
              <a:ext uri="{FF2B5EF4-FFF2-40B4-BE49-F238E27FC236}">
                <a16:creationId xmlns:a16="http://schemas.microsoft.com/office/drawing/2014/main" id="{E1140D13-B72F-44C7-BD7D-2216A2A87EC2}"/>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5" name="Rectangle 6">
            <a:extLst>
              <a:ext uri="{FF2B5EF4-FFF2-40B4-BE49-F238E27FC236}">
                <a16:creationId xmlns:a16="http://schemas.microsoft.com/office/drawing/2014/main" id="{EC5D561D-91CB-4015-B1CA-DBC6174E922C}"/>
              </a:ext>
            </a:extLst>
          </p:cNvPr>
          <p:cNvSpPr txBox="1">
            <a:spLocks noChangeArrowheads="1"/>
          </p:cNvSpPr>
          <p:nvPr userDrawn="1"/>
        </p:nvSpPr>
        <p:spPr bwMode="auto">
          <a:xfrm>
            <a:off x="11116461" y="6527939"/>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8087192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6" name="Rectangle 5"/>
          <p:cNvSpPr>
            <a:spLocks noGrp="1" noChangeArrowheads="1"/>
          </p:cNvSpPr>
          <p:nvPr>
            <p:ph type="ftr" sz="quarter" idx="11"/>
          </p:nvPr>
        </p:nvSpPr>
        <p:spPr>
          <a:ln/>
        </p:spPr>
        <p:txBody>
          <a:bodyPr/>
          <a:lstStyle>
            <a:lvl1pPr>
              <a:defRPr/>
            </a:lvl1pPr>
          </a:lstStyle>
          <a:p>
            <a:endParaRPr lang="en-ZA"/>
          </a:p>
        </p:txBody>
      </p:sp>
      <p:sp>
        <p:nvSpPr>
          <p:cNvPr id="7" name="TextBox 12">
            <a:extLst>
              <a:ext uri="{FF2B5EF4-FFF2-40B4-BE49-F238E27FC236}">
                <a16:creationId xmlns:a16="http://schemas.microsoft.com/office/drawing/2014/main" id="{EDC94A24-AE8C-448C-9C87-AF1DD6E42020}"/>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8" name="Rectangle 6">
            <a:extLst>
              <a:ext uri="{FF2B5EF4-FFF2-40B4-BE49-F238E27FC236}">
                <a16:creationId xmlns:a16="http://schemas.microsoft.com/office/drawing/2014/main" id="{3A5623A9-C5D4-4EBB-80CE-D343CD62B512}"/>
              </a:ext>
            </a:extLst>
          </p:cNvPr>
          <p:cNvSpPr txBox="1">
            <a:spLocks noChangeArrowheads="1"/>
          </p:cNvSpPr>
          <p:nvPr userDrawn="1"/>
        </p:nvSpPr>
        <p:spPr bwMode="auto">
          <a:xfrm>
            <a:off x="11106522" y="6527938"/>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32694827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ZA"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6" name="Rectangle 5"/>
          <p:cNvSpPr>
            <a:spLocks noGrp="1" noChangeArrowheads="1"/>
          </p:cNvSpPr>
          <p:nvPr>
            <p:ph type="ftr" sz="quarter" idx="11"/>
          </p:nvPr>
        </p:nvSpPr>
        <p:spPr>
          <a:ln/>
        </p:spPr>
        <p:txBody>
          <a:bodyPr/>
          <a:lstStyle>
            <a:lvl1pPr>
              <a:defRPr/>
            </a:lvl1pPr>
          </a:lstStyle>
          <a:p>
            <a:endParaRPr lang="en-ZA"/>
          </a:p>
        </p:txBody>
      </p:sp>
      <p:sp>
        <p:nvSpPr>
          <p:cNvPr id="7" name="TextBox 12">
            <a:extLst>
              <a:ext uri="{FF2B5EF4-FFF2-40B4-BE49-F238E27FC236}">
                <a16:creationId xmlns:a16="http://schemas.microsoft.com/office/drawing/2014/main" id="{401BD5E7-C09D-4F0F-8A13-A6C83F1A5DEC}"/>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8" name="Rectangle 6">
            <a:extLst>
              <a:ext uri="{FF2B5EF4-FFF2-40B4-BE49-F238E27FC236}">
                <a16:creationId xmlns:a16="http://schemas.microsoft.com/office/drawing/2014/main" id="{FBCB8772-5AD5-45BC-A8ED-E2C1A9B8893E}"/>
              </a:ext>
            </a:extLst>
          </p:cNvPr>
          <p:cNvSpPr txBox="1">
            <a:spLocks noChangeArrowheads="1"/>
          </p:cNvSpPr>
          <p:nvPr userDrawn="1"/>
        </p:nvSpPr>
        <p:spPr bwMode="auto">
          <a:xfrm>
            <a:off x="11106522" y="6547817"/>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3283189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Content Placeholder 5">
            <a:extLst>
              <a:ext uri="{FF2B5EF4-FFF2-40B4-BE49-F238E27FC236}">
                <a16:creationId xmlns:a16="http://schemas.microsoft.com/office/drawing/2014/main" id="{D7929931-149E-BD63-A6DA-B7FCB80624EE}"/>
              </a:ext>
            </a:extLst>
          </p:cNvPr>
          <p:cNvSpPr txBox="1">
            <a:spLocks noGrp="1"/>
          </p:cNvSpPr>
          <p:nvPr>
            <p:ph idx="2"/>
          </p:nvPr>
        </p:nvSpPr>
        <p:spPr>
          <a:xfrm>
            <a:off x="6193368" y="2174872"/>
            <a:ext cx="538903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3" name="Rectangle 6">
            <a:extLst>
              <a:ext uri="{FF2B5EF4-FFF2-40B4-BE49-F238E27FC236}">
                <a16:creationId xmlns:a16="http://schemas.microsoft.com/office/drawing/2014/main" id="{1DFC918D-5C17-C9C5-9829-F469DEE62C85}"/>
              </a:ext>
            </a:extLst>
          </p:cNvPr>
          <p:cNvSpPr txBox="1">
            <a:spLocks noGrp="1"/>
          </p:cNvSpPr>
          <p:nvPr>
            <p:ph type="sldNum" sz="quarter" idx="8"/>
          </p:nvPr>
        </p:nvSpPr>
        <p:spPr/>
        <p:txBody>
          <a:bodyPr/>
          <a:lstStyle>
            <a:lvl1pPr>
              <a:defRPr/>
            </a:lvl1pPr>
          </a:lstStyle>
          <a:p>
            <a:pPr lvl="0"/>
            <a:fld id="{C7E947D0-2321-491E-8A01-399430299417}" type="slidenum">
              <a:t>‹#›</a:t>
            </a:fld>
            <a:endParaRPr lang="en-ZA"/>
          </a:p>
        </p:txBody>
      </p:sp>
      <p:sp>
        <p:nvSpPr>
          <p:cNvPr id="4" name="Rectangle 5">
            <a:extLst>
              <a:ext uri="{FF2B5EF4-FFF2-40B4-BE49-F238E27FC236}">
                <a16:creationId xmlns:a16="http://schemas.microsoft.com/office/drawing/2014/main" id="{C2FBDB4F-1F11-E8F7-9D96-35B0A48A6589}"/>
              </a:ext>
            </a:extLst>
          </p:cNvPr>
          <p:cNvSpPr txBox="1">
            <a:spLocks noGrp="1"/>
          </p:cNvSpPr>
          <p:nvPr>
            <p:ph type="ftr" sz="quarter" idx="9"/>
          </p:nvPr>
        </p:nvSpPr>
        <p:spPr/>
        <p:txBody>
          <a:bodyPr/>
          <a:lstStyle>
            <a:lvl1pPr>
              <a:defRPr/>
            </a:lvl1pPr>
          </a:lstStyle>
          <a:p>
            <a:pPr lvl="0"/>
            <a:endParaRPr lang="en-ZA"/>
          </a:p>
        </p:txBody>
      </p:sp>
      <p:sp>
        <p:nvSpPr>
          <p:cNvPr id="5" name="TextBox 12">
            <a:extLst>
              <a:ext uri="{FF2B5EF4-FFF2-40B4-BE49-F238E27FC236}">
                <a16:creationId xmlns:a16="http://schemas.microsoft.com/office/drawing/2014/main" id="{27596DF8-0C32-415E-E8FB-51C76C1EA089}"/>
              </a:ext>
            </a:extLst>
          </p:cNvPr>
          <p:cNvSpPr txBox="1"/>
          <p:nvPr/>
        </p:nvSpPr>
        <p:spPr>
          <a:xfrm>
            <a:off x="527380" y="6530626"/>
            <a:ext cx="11521284" cy="307777"/>
          </a:xfrm>
          <a:prstGeom prst="rect">
            <a:avLst/>
          </a:prstGeom>
          <a:noFill/>
          <a:ln cap="flat">
            <a:noFill/>
          </a:ln>
        </p:spPr>
        <p:txBody>
          <a:bodyPr vert="horz" wrap="square" lIns="91440" tIns="45720" rIns="91440" bIns="45720" anchor="t" anchorCtr="1" compatLnSpc="1">
            <a:spAutoFit/>
          </a:bodyPr>
          <a:lstStyle/>
          <a:p>
            <a:pPr algn="ctr"/>
            <a:r>
              <a:rPr lang="en-US" sz="1400" b="1">
                <a:solidFill>
                  <a:schemeClr val="bg1"/>
                </a:solidFill>
              </a:rPr>
              <a:t>A Gateway for Smart Mobility</a:t>
            </a:r>
            <a:endParaRPr lang="en-ZA" sz="1400"/>
          </a:p>
        </p:txBody>
      </p:sp>
      <p:sp>
        <p:nvSpPr>
          <p:cNvPr id="6" name="Rectangle 6">
            <a:extLst>
              <a:ext uri="{FF2B5EF4-FFF2-40B4-BE49-F238E27FC236}">
                <a16:creationId xmlns:a16="http://schemas.microsoft.com/office/drawing/2014/main" id="{157F0BC5-FAB2-8A65-51B5-F03FF056015B}"/>
              </a:ext>
            </a:extLst>
          </p:cNvPr>
          <p:cNvSpPr txBox="1"/>
          <p:nvPr/>
        </p:nvSpPr>
        <p:spPr>
          <a:xfrm>
            <a:off x="11106521" y="6527938"/>
            <a:ext cx="1068915" cy="333371"/>
          </a:xfrm>
          <a:prstGeom prst="rect">
            <a:avLst/>
          </a:prstGeom>
          <a:noFill/>
          <a:ln cap="flat">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4B46F944-D949-477F-95C9-6FDFB39F3958}" type="slidenum">
              <a:t>‹#›</a:t>
            </a:fld>
            <a:endParaRPr lang="en-ZA" sz="1400" b="0" i="0" u="none" strike="noStrike" kern="1200" cap="none" spc="0" baseline="0">
              <a:solidFill>
                <a:srgbClr val="FFFFFF"/>
              </a:solidFill>
              <a:uFillTx/>
              <a:latin typeface="Arial"/>
            </a:endParaRPr>
          </a:p>
        </p:txBody>
      </p:sp>
    </p:spTree>
    <p:extLst>
      <p:ext uri="{BB962C8B-B14F-4D97-AF65-F5344CB8AC3E}">
        <p14:creationId xmlns:p14="http://schemas.microsoft.com/office/powerpoint/2010/main" val="9647426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5" name="Rectangle 5"/>
          <p:cNvSpPr>
            <a:spLocks noGrp="1" noChangeArrowheads="1"/>
          </p:cNvSpPr>
          <p:nvPr>
            <p:ph type="ftr" sz="quarter" idx="11"/>
          </p:nvPr>
        </p:nvSpPr>
        <p:spPr>
          <a:ln/>
        </p:spPr>
        <p:txBody>
          <a:bodyPr/>
          <a:lstStyle>
            <a:lvl1pPr>
              <a:defRPr/>
            </a:lvl1pPr>
          </a:lstStyle>
          <a:p>
            <a:endParaRPr lang="en-ZA"/>
          </a:p>
        </p:txBody>
      </p:sp>
      <p:sp>
        <p:nvSpPr>
          <p:cNvPr id="6" name="TextBox 12">
            <a:extLst>
              <a:ext uri="{FF2B5EF4-FFF2-40B4-BE49-F238E27FC236}">
                <a16:creationId xmlns:a16="http://schemas.microsoft.com/office/drawing/2014/main" id="{A9B45C9B-C7B2-4B63-B323-7D15E26D9882}"/>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7" name="Rectangle 6">
            <a:extLst>
              <a:ext uri="{FF2B5EF4-FFF2-40B4-BE49-F238E27FC236}">
                <a16:creationId xmlns:a16="http://schemas.microsoft.com/office/drawing/2014/main" id="{59BE1154-6C44-4736-B2C1-4660685A013E}"/>
              </a:ext>
            </a:extLst>
          </p:cNvPr>
          <p:cNvSpPr txBox="1">
            <a:spLocks noChangeArrowheads="1"/>
          </p:cNvSpPr>
          <p:nvPr userDrawn="1"/>
        </p:nvSpPr>
        <p:spPr bwMode="auto">
          <a:xfrm>
            <a:off x="11106522" y="6527939"/>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3229954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28101" y="908050"/>
            <a:ext cx="2832100" cy="5473700"/>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431801" y="908050"/>
            <a:ext cx="8293100" cy="5473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5" name="Rectangle 5"/>
          <p:cNvSpPr>
            <a:spLocks noGrp="1" noChangeArrowheads="1"/>
          </p:cNvSpPr>
          <p:nvPr>
            <p:ph type="ftr" sz="quarter" idx="11"/>
          </p:nvPr>
        </p:nvSpPr>
        <p:spPr>
          <a:ln/>
        </p:spPr>
        <p:txBody>
          <a:bodyPr/>
          <a:lstStyle>
            <a:lvl1pPr>
              <a:defRPr/>
            </a:lvl1pPr>
          </a:lstStyle>
          <a:p>
            <a:endParaRPr lang="en-ZA"/>
          </a:p>
        </p:txBody>
      </p:sp>
      <p:sp>
        <p:nvSpPr>
          <p:cNvPr id="6" name="TextBox 12">
            <a:extLst>
              <a:ext uri="{FF2B5EF4-FFF2-40B4-BE49-F238E27FC236}">
                <a16:creationId xmlns:a16="http://schemas.microsoft.com/office/drawing/2014/main" id="{7587CC56-41A6-4F07-A139-58F60A681F5C}"/>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7" name="Rectangle 6">
            <a:extLst>
              <a:ext uri="{FF2B5EF4-FFF2-40B4-BE49-F238E27FC236}">
                <a16:creationId xmlns:a16="http://schemas.microsoft.com/office/drawing/2014/main" id="{1502C01B-E783-47EE-B94D-DEEF4A8A0D52}"/>
              </a:ext>
            </a:extLst>
          </p:cNvPr>
          <p:cNvSpPr txBox="1">
            <a:spLocks noChangeArrowheads="1"/>
          </p:cNvSpPr>
          <p:nvPr userDrawn="1"/>
        </p:nvSpPr>
        <p:spPr bwMode="auto">
          <a:xfrm>
            <a:off x="11096583" y="6518000"/>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2872555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908050"/>
            <a:ext cx="11328400" cy="706438"/>
          </a:xfrm>
        </p:spPr>
        <p:txBody>
          <a:bodyPr/>
          <a:lstStyle/>
          <a:p>
            <a:r>
              <a:rPr lang="en-US"/>
              <a:t>Click to edit Master title style</a:t>
            </a:r>
            <a:endParaRPr lang="en-ZA"/>
          </a:p>
        </p:txBody>
      </p:sp>
      <p:sp>
        <p:nvSpPr>
          <p:cNvPr id="3" name="Table Placeholder 2"/>
          <p:cNvSpPr>
            <a:spLocks noGrp="1"/>
          </p:cNvSpPr>
          <p:nvPr>
            <p:ph type="tbl" idx="1"/>
          </p:nvPr>
        </p:nvSpPr>
        <p:spPr>
          <a:xfrm>
            <a:off x="431800" y="1773238"/>
            <a:ext cx="11328400" cy="4608512"/>
          </a:xfrm>
        </p:spPr>
        <p:txBody>
          <a:bodyPr/>
          <a:lstStyle/>
          <a:p>
            <a:pPr lvl="0"/>
            <a:r>
              <a:rPr lang="en-US" noProof="0"/>
              <a:t>Click icon to add table</a:t>
            </a:r>
            <a:endParaRPr lang="en-ZA" noProof="0"/>
          </a:p>
        </p:txBody>
      </p:sp>
      <p:sp>
        <p:nvSpPr>
          <p:cNvPr id="4"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5" name="Rectangle 5"/>
          <p:cNvSpPr>
            <a:spLocks noGrp="1" noChangeArrowheads="1"/>
          </p:cNvSpPr>
          <p:nvPr>
            <p:ph type="ftr" sz="quarter" idx="11"/>
          </p:nvPr>
        </p:nvSpPr>
        <p:spPr>
          <a:ln/>
        </p:spPr>
        <p:txBody>
          <a:bodyPr/>
          <a:lstStyle>
            <a:lvl1pPr>
              <a:defRPr/>
            </a:lvl1pPr>
          </a:lstStyle>
          <a:p>
            <a:endParaRPr lang="en-ZA"/>
          </a:p>
        </p:txBody>
      </p:sp>
      <p:sp>
        <p:nvSpPr>
          <p:cNvPr id="6" name="TextBox 12">
            <a:extLst>
              <a:ext uri="{FF2B5EF4-FFF2-40B4-BE49-F238E27FC236}">
                <a16:creationId xmlns:a16="http://schemas.microsoft.com/office/drawing/2014/main" id="{DBFEBB31-04B4-4531-9118-355C5F89A660}"/>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7" name="Rectangle 6">
            <a:extLst>
              <a:ext uri="{FF2B5EF4-FFF2-40B4-BE49-F238E27FC236}">
                <a16:creationId xmlns:a16="http://schemas.microsoft.com/office/drawing/2014/main" id="{FFB0FA19-C530-4CEC-B751-C149C7642708}"/>
              </a:ext>
            </a:extLst>
          </p:cNvPr>
          <p:cNvSpPr txBox="1">
            <a:spLocks noChangeArrowheads="1"/>
          </p:cNvSpPr>
          <p:nvPr userDrawn="1"/>
        </p:nvSpPr>
        <p:spPr bwMode="auto">
          <a:xfrm>
            <a:off x="11096583" y="6518000"/>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372704102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SmartArt Placeholder 2"/>
          <p:cNvSpPr>
            <a:spLocks noGrp="1"/>
          </p:cNvSpPr>
          <p:nvPr>
            <p:ph type="dgm" idx="1"/>
          </p:nvPr>
        </p:nvSpPr>
        <p:spPr>
          <a:xfrm>
            <a:off x="609600" y="1600201"/>
            <a:ext cx="10972800" cy="4525963"/>
          </a:xfrm>
        </p:spPr>
        <p:txBody>
          <a:bodyPr/>
          <a:lstStyle/>
          <a:p>
            <a:pPr lvl="0"/>
            <a:r>
              <a:rPr lang="en-US" noProof="0"/>
              <a:t>Click icon to add SmartArt graphic</a:t>
            </a:r>
          </a:p>
        </p:txBody>
      </p:sp>
      <p:sp>
        <p:nvSpPr>
          <p:cNvPr id="4" name="Rectangle 4"/>
          <p:cNvSpPr>
            <a:spLocks noGrp="1" noChangeArrowheads="1"/>
          </p:cNvSpPr>
          <p:nvPr>
            <p:ph type="dt" sz="half" idx="10"/>
          </p:nvPr>
        </p:nvSpPr>
        <p:spPr>
          <a:xfrm>
            <a:off x="609600" y="6245225"/>
            <a:ext cx="2844800" cy="476250"/>
          </a:xfrm>
          <a:prstGeom prst="rect">
            <a:avLst/>
          </a:prstGeom>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endParaRPr lang="en-ZA"/>
          </a:p>
        </p:txBody>
      </p:sp>
      <p:sp>
        <p:nvSpPr>
          <p:cNvPr id="6" name="Rectangle 6"/>
          <p:cNvSpPr>
            <a:spLocks noGrp="1" noChangeArrowheads="1"/>
          </p:cNvSpPr>
          <p:nvPr>
            <p:ph type="sldNum" sz="quarter" idx="12"/>
          </p:nvPr>
        </p:nvSpPr>
        <p:spPr/>
        <p:txBody>
          <a:bodyPr/>
          <a:lstStyle>
            <a:lvl1pPr>
              <a:defRPr/>
            </a:lvl1pPr>
          </a:lstStyle>
          <a:p>
            <a:fld id="{04849074-197B-4C06-94BC-5FB462CF7647}" type="slidenum">
              <a:rPr lang="en-ZA" smtClean="0"/>
              <a:t>‹#›</a:t>
            </a:fld>
            <a:endParaRPr lang="en-ZA"/>
          </a:p>
        </p:txBody>
      </p:sp>
      <p:sp>
        <p:nvSpPr>
          <p:cNvPr id="7" name="TextBox 12">
            <a:extLst>
              <a:ext uri="{FF2B5EF4-FFF2-40B4-BE49-F238E27FC236}">
                <a16:creationId xmlns:a16="http://schemas.microsoft.com/office/drawing/2014/main" id="{4A3DBDAC-E920-40F1-BF5B-7373EAB111F8}"/>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Tree>
    <p:extLst>
      <p:ext uri="{BB962C8B-B14F-4D97-AF65-F5344CB8AC3E}">
        <p14:creationId xmlns:p14="http://schemas.microsoft.com/office/powerpoint/2010/main" val="295921478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908050"/>
            <a:ext cx="11328400" cy="706438"/>
          </a:xfrm>
        </p:spPr>
        <p:txBody>
          <a:bodyPr/>
          <a:lstStyle/>
          <a:p>
            <a:r>
              <a:rPr lang="en-US"/>
              <a:t>Click to edit Master title style</a:t>
            </a:r>
          </a:p>
        </p:txBody>
      </p:sp>
      <p:sp>
        <p:nvSpPr>
          <p:cNvPr id="3" name="Content Placeholder 2"/>
          <p:cNvSpPr>
            <a:spLocks noGrp="1"/>
          </p:cNvSpPr>
          <p:nvPr>
            <p:ph idx="1"/>
          </p:nvPr>
        </p:nvSpPr>
        <p:spPr>
          <a:xfrm>
            <a:off x="431800" y="1773238"/>
            <a:ext cx="11328400" cy="4608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1"/>
          </p:nvPr>
        </p:nvSpPr>
        <p:spPr>
          <a:ln/>
        </p:spPr>
        <p:txBody>
          <a:bodyPr/>
          <a:lstStyle>
            <a:lvl1pPr>
              <a:defRPr/>
            </a:lvl1pPr>
          </a:lstStyle>
          <a:p>
            <a:endParaRPr lang="en-ZA"/>
          </a:p>
        </p:txBody>
      </p:sp>
      <p:sp>
        <p:nvSpPr>
          <p:cNvPr id="6" name="TextBox 12">
            <a:extLst>
              <a:ext uri="{FF2B5EF4-FFF2-40B4-BE49-F238E27FC236}">
                <a16:creationId xmlns:a16="http://schemas.microsoft.com/office/drawing/2014/main" id="{20B20CB1-3BFA-4112-AA68-68051D0DA3CF}"/>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4" name="Rectangle 6"/>
          <p:cNvSpPr>
            <a:spLocks noGrp="1" noChangeArrowheads="1"/>
          </p:cNvSpPr>
          <p:nvPr>
            <p:ph type="sldNum" sz="quarter" idx="10"/>
          </p:nvPr>
        </p:nvSpPr>
        <p:spPr>
          <a:xfrm>
            <a:off x="11123085" y="6524624"/>
            <a:ext cx="1068916" cy="333375"/>
          </a:xfrm>
          <a:ln/>
        </p:spPr>
        <p:txBody>
          <a:bodyPr/>
          <a:lstStyle>
            <a:lvl1pPr>
              <a:defRPr>
                <a:solidFill>
                  <a:schemeClr val="bg1"/>
                </a:solidFill>
              </a:defRPr>
            </a:lvl1pPr>
          </a:lstStyle>
          <a:p>
            <a:fld id="{04849074-197B-4C06-94BC-5FB462CF7647}" type="slidenum">
              <a:rPr lang="en-ZA" smtClean="0"/>
              <a:pPr/>
              <a:t>‹#›</a:t>
            </a:fld>
            <a:endParaRPr lang="en-ZA"/>
          </a:p>
        </p:txBody>
      </p:sp>
    </p:spTree>
    <p:extLst>
      <p:ext uri="{BB962C8B-B14F-4D97-AF65-F5344CB8AC3E}">
        <p14:creationId xmlns:p14="http://schemas.microsoft.com/office/powerpoint/2010/main" val="28228155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OTP Powerpoint Template-1.jpg">
            <a:extLst>
              <a:ext uri="{FF2B5EF4-FFF2-40B4-BE49-F238E27FC236}">
                <a16:creationId xmlns:a16="http://schemas.microsoft.com/office/drawing/2014/main" id="{A65B552B-742E-4C9E-A45F-9A9AD5A0FD1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0"/>
            <a:ext cx="12191999" cy="6858000"/>
          </a:xfrm>
          <a:prstGeom prst="rect">
            <a:avLst/>
          </a:prstGeom>
        </p:spPr>
      </p:pic>
      <p:sp>
        <p:nvSpPr>
          <p:cNvPr id="2" name="Title 1"/>
          <p:cNvSpPr>
            <a:spLocks noGrp="1"/>
          </p:cNvSpPr>
          <p:nvPr>
            <p:ph type="ctrTitle"/>
          </p:nvPr>
        </p:nvSpPr>
        <p:spPr>
          <a:xfrm>
            <a:off x="239349" y="1772817"/>
            <a:ext cx="11809312" cy="2232247"/>
          </a:xfrm>
          <a:ln>
            <a:noFill/>
          </a:ln>
        </p:spPr>
        <p:txBody>
          <a:bodyPr/>
          <a:lstStyle>
            <a:lvl1pPr>
              <a:defRPr b="1" cap="all" baseline="0">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828800" y="4077072"/>
            <a:ext cx="8534400" cy="1008112"/>
          </a:xfrm>
          <a:ln>
            <a:noFill/>
          </a:ln>
        </p:spPr>
        <p:txBody>
          <a:bodyPr anchor="ctr"/>
          <a:lstStyle>
            <a:lvl1pPr marL="0" indent="0" algn="ctr">
              <a:buNone/>
              <a:defRPr sz="2800" b="1">
                <a:solidFill>
                  <a:schemeClr val="bg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82848" y="6453337"/>
            <a:ext cx="2844800" cy="365125"/>
          </a:xfrm>
        </p:spPr>
        <p:txBody>
          <a:bodyPr/>
          <a:lstStyle>
            <a:lvl1pPr>
              <a:defRPr>
                <a:solidFill>
                  <a:schemeClr val="bg1"/>
                </a:solidFill>
              </a:defRPr>
            </a:lvl1pPr>
          </a:lstStyle>
          <a:p>
            <a:pPr>
              <a:defRPr/>
            </a:pPr>
            <a:r>
              <a:rPr lang="en-ZA"/>
              <a:t>2020-08-25</a:t>
            </a:r>
            <a:endParaRPr lang="en-US"/>
          </a:p>
        </p:txBody>
      </p:sp>
      <p:sp>
        <p:nvSpPr>
          <p:cNvPr id="5" name="Footer Placeholder 4"/>
          <p:cNvSpPr>
            <a:spLocks noGrp="1"/>
          </p:cNvSpPr>
          <p:nvPr>
            <p:ph type="ftr" sz="quarter" idx="11"/>
          </p:nvPr>
        </p:nvSpPr>
        <p:spPr>
          <a:xfrm>
            <a:off x="3599723" y="6448252"/>
            <a:ext cx="4896544" cy="365125"/>
          </a:xfrm>
        </p:spPr>
        <p:txBody>
          <a:bodyPr/>
          <a:lstStyle>
            <a:lvl1pPr>
              <a:defRPr b="1">
                <a:solidFill>
                  <a:schemeClr val="bg1"/>
                </a:solidFill>
                <a:latin typeface="Arial" panose="020B0604020202020204" pitchFamily="34" charset="0"/>
                <a:cs typeface="Arial" panose="020B0604020202020204" pitchFamily="34" charset="0"/>
              </a:defRPr>
            </a:lvl1pPr>
          </a:lstStyle>
          <a:p>
            <a:pPr>
              <a:defRPr/>
            </a:pPr>
            <a:endParaRPr lang="en-US"/>
          </a:p>
        </p:txBody>
      </p:sp>
      <p:sp>
        <p:nvSpPr>
          <p:cNvPr id="6" name="Slide Number Placeholder 5"/>
          <p:cNvSpPr>
            <a:spLocks noGrp="1"/>
          </p:cNvSpPr>
          <p:nvPr>
            <p:ph type="sldNum" sz="quarter" idx="12"/>
          </p:nvPr>
        </p:nvSpPr>
        <p:spPr>
          <a:xfrm>
            <a:off x="9264352" y="6453337"/>
            <a:ext cx="2844800" cy="365125"/>
          </a:xfrm>
        </p:spPr>
        <p:txBody>
          <a:bodyPr/>
          <a:lstStyle>
            <a:lvl1pPr>
              <a:defRPr>
                <a:solidFill>
                  <a:schemeClr val="bg1"/>
                </a:solidFill>
              </a:defRPr>
            </a:lvl1pPr>
          </a:lstStyle>
          <a:p>
            <a:fld id="{4F3A2FD1-091E-4E14-B5E1-3309D4850A6F}" type="slidenum">
              <a:rPr lang="en-US" altLang="en-US" smtClean="0"/>
              <a:pPr/>
              <a:t>‹#›</a:t>
            </a:fld>
            <a:endParaRPr lang="en-US" altLang="en-US"/>
          </a:p>
        </p:txBody>
      </p:sp>
      <p:pic>
        <p:nvPicPr>
          <p:cNvPr id="8" name="Picture 7" descr="Transport Logo.png">
            <a:extLst>
              <a:ext uri="{FF2B5EF4-FFF2-40B4-BE49-F238E27FC236}">
                <a16:creationId xmlns:a16="http://schemas.microsoft.com/office/drawing/2014/main" id="{F743109F-05EF-47F5-A8C6-B9517635A83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5415" y="620688"/>
            <a:ext cx="3744416" cy="707333"/>
          </a:xfrm>
          <a:prstGeom prst="rect">
            <a:avLst/>
          </a:prstGeom>
        </p:spPr>
      </p:pic>
      <p:pic>
        <p:nvPicPr>
          <p:cNvPr id="9" name="Picture 8" descr="NDP Logo.jpg">
            <a:extLst>
              <a:ext uri="{FF2B5EF4-FFF2-40B4-BE49-F238E27FC236}">
                <a16:creationId xmlns:a16="http://schemas.microsoft.com/office/drawing/2014/main" id="{F612ED69-DB77-4B94-9951-5BE67BF0710D}"/>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128448" y="620689"/>
            <a:ext cx="1158944" cy="800457"/>
          </a:xfrm>
          <a:prstGeom prst="rect">
            <a:avLst/>
          </a:prstGeom>
        </p:spPr>
      </p:pic>
    </p:spTree>
    <p:extLst>
      <p:ext uri="{BB962C8B-B14F-4D97-AF65-F5344CB8AC3E}">
        <p14:creationId xmlns:p14="http://schemas.microsoft.com/office/powerpoint/2010/main" val="424308899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23" y="876590"/>
            <a:ext cx="12144000" cy="824219"/>
          </a:xfrm>
          <a:ln>
            <a:solidFill>
              <a:schemeClr val="tx1"/>
            </a:solidFill>
          </a:ln>
        </p:spPr>
        <p:txBody>
          <a:bodyPr/>
          <a:lstStyle>
            <a:lvl1pPr>
              <a:defRPr b="1"/>
            </a:lvl1pPr>
          </a:lstStyle>
          <a:p>
            <a:r>
              <a:rPr lang="en-US"/>
              <a:t>Click to edit Master title style</a:t>
            </a:r>
          </a:p>
        </p:txBody>
      </p:sp>
      <p:sp>
        <p:nvSpPr>
          <p:cNvPr id="3" name="Content Placeholder 2"/>
          <p:cNvSpPr>
            <a:spLocks noGrp="1"/>
          </p:cNvSpPr>
          <p:nvPr>
            <p:ph idx="1"/>
          </p:nvPr>
        </p:nvSpPr>
        <p:spPr>
          <a:xfrm>
            <a:off x="30829" y="1700808"/>
            <a:ext cx="12144000" cy="4655541"/>
          </a:xfrm>
          <a:ln>
            <a:solidFill>
              <a:schemeClr val="tx1"/>
            </a:solidFill>
          </a:ln>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951" y="6588388"/>
            <a:ext cx="2586181" cy="256969"/>
          </a:xfrm>
        </p:spPr>
        <p:txBody>
          <a:bodyPr/>
          <a:lstStyle>
            <a:lvl1pPr>
              <a:defRPr>
                <a:solidFill>
                  <a:schemeClr val="tx1"/>
                </a:solidFill>
              </a:defRPr>
            </a:lvl1pPr>
          </a:lstStyle>
          <a:p>
            <a:pPr>
              <a:defRPr/>
            </a:pPr>
            <a:r>
              <a:rPr lang="en-ZA"/>
              <a:t>2020-08-25</a:t>
            </a:r>
            <a:endParaRPr lang="en-US"/>
          </a:p>
        </p:txBody>
      </p:sp>
      <p:sp>
        <p:nvSpPr>
          <p:cNvPr id="6" name="Slide Number Placeholder 5"/>
          <p:cNvSpPr>
            <a:spLocks noGrp="1"/>
          </p:cNvSpPr>
          <p:nvPr>
            <p:ph type="sldNum" sz="quarter" idx="12"/>
          </p:nvPr>
        </p:nvSpPr>
        <p:spPr>
          <a:xfrm>
            <a:off x="9336072" y="6597353"/>
            <a:ext cx="2844800" cy="256969"/>
          </a:xfrm>
        </p:spPr>
        <p:txBody>
          <a:bodyPr/>
          <a:lstStyle>
            <a:lvl1pPr>
              <a:defRPr>
                <a:solidFill>
                  <a:schemeClr val="tx1"/>
                </a:solidFill>
              </a:defRPr>
            </a:lvl1pPr>
          </a:lstStyle>
          <a:p>
            <a:fld id="{5D312F24-582A-4117-A0B2-A1DD2489FD11}" type="slidenum">
              <a:rPr lang="en-US" altLang="en-US" smtClean="0"/>
              <a:pPr/>
              <a:t>‹#›</a:t>
            </a:fld>
            <a:endParaRPr lang="en-US" altLang="en-US"/>
          </a:p>
        </p:txBody>
      </p:sp>
    </p:spTree>
    <p:extLst>
      <p:ext uri="{BB962C8B-B14F-4D97-AF65-F5344CB8AC3E}">
        <p14:creationId xmlns:p14="http://schemas.microsoft.com/office/powerpoint/2010/main" val="38922452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717033"/>
            <a:ext cx="10363200" cy="2051943"/>
          </a:xfrm>
          <a:ln>
            <a:solidFill>
              <a:schemeClr val="tx1"/>
            </a:solidFill>
          </a:ln>
        </p:spPr>
        <p:txBody>
          <a:bodyPr anchor="t"/>
          <a:lstStyle>
            <a:lvl1pPr algn="l">
              <a:defRPr sz="4000" b="1" cap="all"/>
            </a:lvl1pPr>
          </a:lstStyle>
          <a:p>
            <a:r>
              <a:rPr lang="en-US"/>
              <a:t>Click to edit Master title style</a:t>
            </a:r>
          </a:p>
        </p:txBody>
      </p:sp>
      <p:sp>
        <p:nvSpPr>
          <p:cNvPr id="4" name="Date Placeholder 3"/>
          <p:cNvSpPr>
            <a:spLocks noGrp="1"/>
          </p:cNvSpPr>
          <p:nvPr>
            <p:ph type="dt" sz="half" idx="10"/>
          </p:nvPr>
        </p:nvSpPr>
        <p:spPr>
          <a:xfrm>
            <a:off x="-485" y="6624248"/>
            <a:ext cx="2844800" cy="221109"/>
          </a:xfrm>
        </p:spPr>
        <p:txBody>
          <a:bodyPr/>
          <a:lstStyle>
            <a:lvl1pPr>
              <a:defRPr>
                <a:solidFill>
                  <a:schemeClr val="tx1"/>
                </a:solidFill>
              </a:defRPr>
            </a:lvl1pPr>
          </a:lstStyle>
          <a:p>
            <a:pPr>
              <a:defRPr/>
            </a:pPr>
            <a:r>
              <a:rPr lang="en-ZA"/>
              <a:t>2020-08-25</a:t>
            </a:r>
            <a:endParaRPr lang="en-US"/>
          </a:p>
        </p:txBody>
      </p:sp>
      <p:sp>
        <p:nvSpPr>
          <p:cNvPr id="6" name="Slide Number Placeholder 5"/>
          <p:cNvSpPr>
            <a:spLocks noGrp="1"/>
          </p:cNvSpPr>
          <p:nvPr>
            <p:ph type="sldNum" sz="quarter" idx="12"/>
          </p:nvPr>
        </p:nvSpPr>
        <p:spPr>
          <a:xfrm>
            <a:off x="9360363" y="6646346"/>
            <a:ext cx="2844800" cy="221109"/>
          </a:xfrm>
        </p:spPr>
        <p:txBody>
          <a:bodyPr/>
          <a:lstStyle>
            <a:lvl1pPr>
              <a:defRPr>
                <a:solidFill>
                  <a:schemeClr val="tx1"/>
                </a:solidFill>
              </a:defRPr>
            </a:lvl1pPr>
          </a:lstStyle>
          <a:p>
            <a:fld id="{3DBF3DF0-8F4F-4A0C-B1E1-3C80CEE4DE50}" type="slidenum">
              <a:rPr lang="en-US" altLang="en-US" smtClean="0"/>
              <a:pPr/>
              <a:t>‹#›</a:t>
            </a:fld>
            <a:endParaRPr lang="en-US" altLang="en-US"/>
          </a:p>
        </p:txBody>
      </p:sp>
    </p:spTree>
    <p:extLst>
      <p:ext uri="{BB962C8B-B14F-4D97-AF65-F5344CB8AC3E}">
        <p14:creationId xmlns:p14="http://schemas.microsoft.com/office/powerpoint/2010/main" val="262222604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0" y="1700809"/>
            <a:ext cx="6096000" cy="442535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96000" y="1700809"/>
            <a:ext cx="6048672" cy="442535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ZA">
                <a:solidFill>
                  <a:prstClr val="black">
                    <a:tint val="75000"/>
                  </a:prstClr>
                </a:solidFill>
              </a:rPr>
              <a:t>2020-08-25</a:t>
            </a: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B9757167-10C8-42C7-B29A-1F1A091DEDC4}" type="slidenum">
              <a:rPr lang="en-US" altLang="en-US"/>
              <a:pPr/>
              <a:t>‹#›</a:t>
            </a:fld>
            <a:endParaRPr lang="en-US" altLang="en-US"/>
          </a:p>
        </p:txBody>
      </p:sp>
    </p:spTree>
    <p:extLst>
      <p:ext uri="{BB962C8B-B14F-4D97-AF65-F5344CB8AC3E}">
        <p14:creationId xmlns:p14="http://schemas.microsoft.com/office/powerpoint/2010/main" val="181948335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ZA">
                <a:solidFill>
                  <a:prstClr val="black">
                    <a:tint val="75000"/>
                  </a:prstClr>
                </a:solidFill>
              </a:rPr>
              <a:t>2020-08-25</a:t>
            </a:r>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fld id="{730BF22A-558E-49CD-8C91-D895D543537F}" type="slidenum">
              <a:rPr lang="en-US" altLang="en-US"/>
              <a:pPr/>
              <a:t>‹#›</a:t>
            </a:fld>
            <a:endParaRPr lang="en-US" altLang="en-US"/>
          </a:p>
        </p:txBody>
      </p:sp>
    </p:spTree>
    <p:extLst>
      <p:ext uri="{BB962C8B-B14F-4D97-AF65-F5344CB8AC3E}">
        <p14:creationId xmlns:p14="http://schemas.microsoft.com/office/powerpoint/2010/main" val="2073778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591B4853-F717-89D8-6554-AA7E1DF5C827}"/>
              </a:ext>
            </a:extLst>
          </p:cNvPr>
          <p:cNvSpPr txBox="1">
            <a:spLocks noGrp="1"/>
          </p:cNvSpPr>
          <p:nvPr>
            <p:ph type="ftr" sz="quarter" idx="9"/>
          </p:nvPr>
        </p:nvSpPr>
        <p:spPr/>
        <p:txBody>
          <a:bodyPr/>
          <a:lstStyle>
            <a:lvl1pPr>
              <a:defRPr/>
            </a:lvl1pPr>
          </a:lstStyle>
          <a:p>
            <a:pPr lvl="0"/>
            <a:endParaRPr lang="en-ZA"/>
          </a:p>
        </p:txBody>
      </p:sp>
      <p:sp>
        <p:nvSpPr>
          <p:cNvPr id="3" name="TextBox 12">
            <a:extLst>
              <a:ext uri="{FF2B5EF4-FFF2-40B4-BE49-F238E27FC236}">
                <a16:creationId xmlns:a16="http://schemas.microsoft.com/office/drawing/2014/main" id="{97E9A47E-E7F3-9B30-B09E-490F6D2FDF87}"/>
              </a:ext>
            </a:extLst>
          </p:cNvPr>
          <p:cNvSpPr txBox="1"/>
          <p:nvPr/>
        </p:nvSpPr>
        <p:spPr>
          <a:xfrm>
            <a:off x="527380" y="6530626"/>
            <a:ext cx="11521284" cy="307777"/>
          </a:xfrm>
          <a:prstGeom prst="rect">
            <a:avLst/>
          </a:prstGeom>
          <a:noFill/>
          <a:ln cap="flat">
            <a:noFill/>
          </a:ln>
        </p:spPr>
        <p:txBody>
          <a:bodyPr vert="horz" wrap="square" lIns="91440" tIns="45720" rIns="91440" bIns="45720" anchor="t" anchorCtr="1" compatLnSpc="1">
            <a:spAutoFit/>
          </a:bodyPr>
          <a:lstStyle/>
          <a:p>
            <a:pPr algn="ctr"/>
            <a:r>
              <a:rPr lang="en-US" sz="1400" b="1">
                <a:solidFill>
                  <a:schemeClr val="bg1"/>
                </a:solidFill>
              </a:rPr>
              <a:t>A Gateway for Smart Mobility</a:t>
            </a:r>
            <a:endParaRPr lang="en-ZA" sz="1400"/>
          </a:p>
        </p:txBody>
      </p:sp>
      <p:sp>
        <p:nvSpPr>
          <p:cNvPr id="4" name="Rectangle 6">
            <a:extLst>
              <a:ext uri="{FF2B5EF4-FFF2-40B4-BE49-F238E27FC236}">
                <a16:creationId xmlns:a16="http://schemas.microsoft.com/office/drawing/2014/main" id="{3A7A1FE2-D00A-78FD-4B44-4C32802599D7}"/>
              </a:ext>
            </a:extLst>
          </p:cNvPr>
          <p:cNvSpPr txBox="1"/>
          <p:nvPr/>
        </p:nvSpPr>
        <p:spPr>
          <a:xfrm>
            <a:off x="11106521" y="6527938"/>
            <a:ext cx="1068915" cy="333371"/>
          </a:xfrm>
          <a:prstGeom prst="rect">
            <a:avLst/>
          </a:prstGeom>
          <a:noFill/>
          <a:ln cap="flat">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3A95642-AE94-4C81-B6DA-0C12A71DE97C}" type="slidenum">
              <a:t>‹#›</a:t>
            </a:fld>
            <a:endParaRPr lang="en-ZA" sz="1400" b="0" i="0" u="none" strike="noStrike" kern="1200" cap="none" spc="0" baseline="0">
              <a:solidFill>
                <a:srgbClr val="FFFFFF"/>
              </a:solidFill>
              <a:uFillTx/>
              <a:latin typeface="Arial"/>
            </a:endParaRPr>
          </a:p>
        </p:txBody>
      </p:sp>
    </p:spTree>
    <p:extLst>
      <p:ext uri="{BB962C8B-B14F-4D97-AF65-F5344CB8AC3E}">
        <p14:creationId xmlns:p14="http://schemas.microsoft.com/office/powerpoint/2010/main" val="74842729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ZA">
                <a:solidFill>
                  <a:prstClr val="black">
                    <a:tint val="75000"/>
                  </a:prstClr>
                </a:solidFill>
              </a:rPr>
              <a:t>2020-08-25</a:t>
            </a:r>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fld id="{BC070C76-ABB2-4FD9-BD01-E906E11C999E}" type="slidenum">
              <a:rPr lang="en-US" altLang="en-US"/>
              <a:pPr/>
              <a:t>‹#›</a:t>
            </a:fld>
            <a:endParaRPr lang="en-US" altLang="en-US"/>
          </a:p>
        </p:txBody>
      </p:sp>
    </p:spTree>
    <p:extLst>
      <p:ext uri="{BB962C8B-B14F-4D97-AF65-F5344CB8AC3E}">
        <p14:creationId xmlns:p14="http://schemas.microsoft.com/office/powerpoint/2010/main" val="331899419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ZA">
                <a:solidFill>
                  <a:prstClr val="black">
                    <a:tint val="75000"/>
                  </a:prstClr>
                </a:solidFill>
              </a:rPr>
              <a:t>2020-08-25</a:t>
            </a:r>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fld id="{312A617F-46FE-4A8A-8649-A4E46A8175BC}" type="slidenum">
              <a:rPr lang="en-US" altLang="en-US"/>
              <a:pPr/>
              <a:t>‹#›</a:t>
            </a:fld>
            <a:endParaRPr lang="en-US" altLang="en-US"/>
          </a:p>
        </p:txBody>
      </p:sp>
    </p:spTree>
    <p:extLst>
      <p:ext uri="{BB962C8B-B14F-4D97-AF65-F5344CB8AC3E}">
        <p14:creationId xmlns:p14="http://schemas.microsoft.com/office/powerpoint/2010/main" val="149988542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ZA">
                <a:solidFill>
                  <a:prstClr val="black">
                    <a:tint val="75000"/>
                  </a:prstClr>
                </a:solidFill>
              </a:rPr>
              <a:t>2020-08-25</a:t>
            </a: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BC6A8617-99DB-44A4-9BFF-66DE9E62441A}" type="slidenum">
              <a:rPr lang="en-US" altLang="en-US"/>
              <a:pPr/>
              <a:t>‹#›</a:t>
            </a:fld>
            <a:endParaRPr lang="en-US" altLang="en-US"/>
          </a:p>
        </p:txBody>
      </p:sp>
    </p:spTree>
    <p:extLst>
      <p:ext uri="{BB962C8B-B14F-4D97-AF65-F5344CB8AC3E}">
        <p14:creationId xmlns:p14="http://schemas.microsoft.com/office/powerpoint/2010/main" val="350799227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ZA">
                <a:solidFill>
                  <a:prstClr val="black">
                    <a:tint val="75000"/>
                  </a:prstClr>
                </a:solidFill>
              </a:rPr>
              <a:t>2020-08-25</a:t>
            </a: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2DDF82E0-F617-466A-8989-E6F91EEE8384}" type="slidenum">
              <a:rPr lang="en-US" altLang="en-US"/>
              <a:pPr/>
              <a:t>‹#›</a:t>
            </a:fld>
            <a:endParaRPr lang="en-US" altLang="en-US"/>
          </a:p>
        </p:txBody>
      </p:sp>
    </p:spTree>
    <p:extLst>
      <p:ext uri="{BB962C8B-B14F-4D97-AF65-F5344CB8AC3E}">
        <p14:creationId xmlns:p14="http://schemas.microsoft.com/office/powerpoint/2010/main" val="352928040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ZA">
                <a:solidFill>
                  <a:prstClr val="black">
                    <a:tint val="75000"/>
                  </a:prstClr>
                </a:solidFill>
              </a:rPr>
              <a:t>2020-08-25</a:t>
            </a: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BF9C980E-3AC1-4DFD-ABD0-F24C9196324D}" type="slidenum">
              <a:rPr lang="en-US" altLang="en-US"/>
              <a:pPr/>
              <a:t>‹#›</a:t>
            </a:fld>
            <a:endParaRPr lang="en-US" altLang="en-US"/>
          </a:p>
        </p:txBody>
      </p:sp>
    </p:spTree>
    <p:extLst>
      <p:ext uri="{BB962C8B-B14F-4D97-AF65-F5344CB8AC3E}">
        <p14:creationId xmlns:p14="http://schemas.microsoft.com/office/powerpoint/2010/main" val="353255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ZA">
                <a:solidFill>
                  <a:prstClr val="black">
                    <a:tint val="75000"/>
                  </a:prstClr>
                </a:solidFill>
              </a:rPr>
              <a:t>2020-08-25</a:t>
            </a: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BDB76249-C742-443A-9BEC-97296B7C0194}" type="slidenum">
              <a:rPr lang="en-US" altLang="en-US"/>
              <a:pPr/>
              <a:t>‹#›</a:t>
            </a:fld>
            <a:endParaRPr lang="en-US" altLang="en-US"/>
          </a:p>
        </p:txBody>
      </p:sp>
    </p:spTree>
    <p:extLst>
      <p:ext uri="{BB962C8B-B14F-4D97-AF65-F5344CB8AC3E}">
        <p14:creationId xmlns:p14="http://schemas.microsoft.com/office/powerpoint/2010/main" val="2955520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BDA88908-D060-1F50-258C-4433B736CE8C}"/>
              </a:ext>
            </a:extLst>
          </p:cNvPr>
          <p:cNvSpPr txBox="1">
            <a:spLocks noGrp="1"/>
          </p:cNvSpPr>
          <p:nvPr>
            <p:ph type="ftr" sz="quarter" idx="9"/>
          </p:nvPr>
        </p:nvSpPr>
        <p:spPr/>
        <p:txBody>
          <a:bodyPr/>
          <a:lstStyle>
            <a:lvl1pPr>
              <a:defRPr/>
            </a:lvl1pPr>
          </a:lstStyle>
          <a:p>
            <a:pPr lvl="0"/>
            <a:endParaRPr lang="en-ZA"/>
          </a:p>
        </p:txBody>
      </p:sp>
      <p:sp>
        <p:nvSpPr>
          <p:cNvPr id="3" name="TextBox 12">
            <a:extLst>
              <a:ext uri="{FF2B5EF4-FFF2-40B4-BE49-F238E27FC236}">
                <a16:creationId xmlns:a16="http://schemas.microsoft.com/office/drawing/2014/main" id="{F9B3B01F-5909-E5D6-95A4-860B2734F472}"/>
              </a:ext>
            </a:extLst>
          </p:cNvPr>
          <p:cNvSpPr txBox="1"/>
          <p:nvPr/>
        </p:nvSpPr>
        <p:spPr>
          <a:xfrm>
            <a:off x="527380" y="6530626"/>
            <a:ext cx="11521284" cy="307777"/>
          </a:xfrm>
          <a:prstGeom prst="rect">
            <a:avLst/>
          </a:prstGeom>
          <a:no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400" b="1" i="0" u="none" strike="noStrike" kern="1200" cap="none" spc="0" baseline="0">
                <a:solidFill>
                  <a:srgbClr val="FFFFFF"/>
                </a:solidFill>
                <a:uFillTx/>
                <a:latin typeface="Arial"/>
              </a:rPr>
              <a:t>Transport Gateway to Africa and the World</a:t>
            </a:r>
            <a:endParaRPr lang="en-ZA" sz="1400" b="0" i="0" u="none" strike="noStrike" kern="1200" cap="none" spc="0" baseline="0">
              <a:solidFill>
                <a:srgbClr val="000000"/>
              </a:solidFill>
              <a:uFillTx/>
              <a:latin typeface="Arial"/>
            </a:endParaRPr>
          </a:p>
        </p:txBody>
      </p:sp>
      <p:sp>
        <p:nvSpPr>
          <p:cNvPr id="4" name="Rectangle 6">
            <a:extLst>
              <a:ext uri="{FF2B5EF4-FFF2-40B4-BE49-F238E27FC236}">
                <a16:creationId xmlns:a16="http://schemas.microsoft.com/office/drawing/2014/main" id="{59AA7EDE-2145-AA48-0DF0-B2831E4C6DF1}"/>
              </a:ext>
            </a:extLst>
          </p:cNvPr>
          <p:cNvSpPr txBox="1"/>
          <p:nvPr/>
        </p:nvSpPr>
        <p:spPr>
          <a:xfrm>
            <a:off x="11106521" y="6547817"/>
            <a:ext cx="1068915" cy="333371"/>
          </a:xfrm>
          <a:prstGeom prst="rect">
            <a:avLst/>
          </a:prstGeom>
          <a:noFill/>
          <a:ln cap="flat">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4D45EA8-D8BC-4F41-ACF8-EBD22BF155C1}" type="slidenum">
              <a:t>‹#›</a:t>
            </a:fld>
            <a:endParaRPr lang="en-ZA" sz="1400" b="0" i="0" u="none" strike="noStrike" kern="1200" cap="none" spc="0" baseline="0">
              <a:solidFill>
                <a:srgbClr val="FFFFFF"/>
              </a:solidFill>
              <a:uFillTx/>
              <a:latin typeface="Arial"/>
            </a:endParaRPr>
          </a:p>
        </p:txBody>
      </p:sp>
    </p:spTree>
    <p:extLst>
      <p:ext uri="{BB962C8B-B14F-4D97-AF65-F5344CB8AC3E}">
        <p14:creationId xmlns:p14="http://schemas.microsoft.com/office/powerpoint/2010/main" val="4035507445"/>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FC415A1-F3C1-4E91-8256-F1D29D9369FA}"/>
              </a:ext>
            </a:extLst>
          </p:cNvPr>
          <p:cNvSpPr/>
          <p:nvPr userDrawn="1"/>
        </p:nvSpPr>
        <p:spPr bwMode="auto">
          <a:xfrm>
            <a:off x="0" y="6500814"/>
            <a:ext cx="12192000" cy="343602"/>
          </a:xfrm>
          <a:prstGeom prst="rect">
            <a:avLst/>
          </a:prstGeom>
          <a:solidFill>
            <a:schemeClr val="accent1">
              <a:lumMod val="7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ZA" sz="1800" b="1" i="1" u="none" strike="noStrike" cap="none" normalizeH="0" baseline="0">
              <a:ln>
                <a:noFill/>
              </a:ln>
              <a:solidFill>
                <a:schemeClr val="tx1"/>
              </a:solidFill>
              <a:effectLst/>
              <a:latin typeface="Arial" charset="0"/>
            </a:endParaRPr>
          </a:p>
        </p:txBody>
      </p:sp>
      <p:sp>
        <p:nvSpPr>
          <p:cNvPr id="2" name="Title 1"/>
          <p:cNvSpPr>
            <a:spLocks noGrp="1"/>
          </p:cNvSpPr>
          <p:nvPr>
            <p:ph type="title"/>
          </p:nvPr>
        </p:nvSpPr>
        <p:spPr>
          <a:xfrm>
            <a:off x="0" y="785794"/>
            <a:ext cx="12192000" cy="714380"/>
          </a:xfrm>
        </p:spPr>
        <p:txBody>
          <a:bodyPr/>
          <a:lstStyle/>
          <a:p>
            <a:r>
              <a:rPr lang="en-US"/>
              <a:t>Click to edit Master title style</a:t>
            </a:r>
            <a:endParaRPr lang="en-ZA"/>
          </a:p>
        </p:txBody>
      </p:sp>
      <p:sp>
        <p:nvSpPr>
          <p:cNvPr id="3" name="Content Placeholder 2"/>
          <p:cNvSpPr>
            <a:spLocks noGrp="1"/>
          </p:cNvSpPr>
          <p:nvPr>
            <p:ph idx="1"/>
          </p:nvPr>
        </p:nvSpPr>
        <p:spPr>
          <a:xfrm>
            <a:off x="-43" y="1500174"/>
            <a:ext cx="12192043" cy="50006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Rectangle 6"/>
          <p:cNvSpPr>
            <a:spLocks noGrp="1" noChangeArrowheads="1"/>
          </p:cNvSpPr>
          <p:nvPr>
            <p:ph type="sldNum" sz="quarter" idx="10"/>
          </p:nvPr>
        </p:nvSpPr>
        <p:spPr>
          <a:xfrm>
            <a:off x="11123085" y="6500814"/>
            <a:ext cx="1068916" cy="333375"/>
          </a:xfrm>
        </p:spPr>
        <p:txBody>
          <a:bodyPr anchor="ctr"/>
          <a:lstStyle>
            <a:lvl1pPr>
              <a:defRPr/>
            </a:lvl1pPr>
          </a:lstStyle>
          <a:p>
            <a:fld id="{04849074-197B-4C06-94BC-5FB462CF7647}" type="slidenum">
              <a:rPr lang="en-ZA" smtClean="0"/>
              <a:t>‹#›</a:t>
            </a:fld>
            <a:endParaRPr lang="en-ZA"/>
          </a:p>
        </p:txBody>
      </p:sp>
      <p:sp>
        <p:nvSpPr>
          <p:cNvPr id="7" name="Rectangle 5">
            <a:extLst>
              <a:ext uri="{FF2B5EF4-FFF2-40B4-BE49-F238E27FC236}">
                <a16:creationId xmlns:a16="http://schemas.microsoft.com/office/drawing/2014/main" id="{F47BA183-D8D9-4C7A-832F-0CE783B2AA17}"/>
              </a:ext>
            </a:extLst>
          </p:cNvPr>
          <p:cNvSpPr>
            <a:spLocks noGrp="1" noChangeArrowheads="1"/>
          </p:cNvSpPr>
          <p:nvPr>
            <p:ph type="ftr" sz="quarter" idx="3"/>
          </p:nvPr>
        </p:nvSpPr>
        <p:spPr bwMode="auto">
          <a:xfrm>
            <a:off x="0" y="6524627"/>
            <a:ext cx="12192000"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bg1"/>
                </a:solidFill>
                <a:latin typeface="Arial" charset="0"/>
              </a:defRPr>
            </a:lvl1pPr>
          </a:lstStyle>
          <a:p>
            <a:endParaRPr lang="en-ZA"/>
          </a:p>
        </p:txBody>
      </p:sp>
      <p:sp>
        <p:nvSpPr>
          <p:cNvPr id="8" name="TextBox 12">
            <a:extLst>
              <a:ext uri="{FF2B5EF4-FFF2-40B4-BE49-F238E27FC236}">
                <a16:creationId xmlns:a16="http://schemas.microsoft.com/office/drawing/2014/main" id="{856BF9EB-8E6A-46B0-B087-F904D14B16A4}"/>
              </a:ext>
            </a:extLst>
          </p:cNvPr>
          <p:cNvSpPr txBox="1"/>
          <p:nvPr userDrawn="1"/>
        </p:nvSpPr>
        <p:spPr>
          <a:xfrm>
            <a:off x="335360" y="6530633"/>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9" name="Rectangle 6">
            <a:extLst>
              <a:ext uri="{FF2B5EF4-FFF2-40B4-BE49-F238E27FC236}">
                <a16:creationId xmlns:a16="http://schemas.microsoft.com/office/drawing/2014/main" id="{597CC564-A245-4FE1-A71C-35184E95467C}"/>
              </a:ext>
            </a:extLst>
          </p:cNvPr>
          <p:cNvSpPr txBox="1">
            <a:spLocks noChangeArrowheads="1"/>
          </p:cNvSpPr>
          <p:nvPr userDrawn="1"/>
        </p:nvSpPr>
        <p:spPr bwMode="auto">
          <a:xfrm>
            <a:off x="11123085" y="6524624"/>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453424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908050"/>
            <a:ext cx="11328400" cy="706438"/>
          </a:xfrm>
        </p:spPr>
        <p:txBody>
          <a:bodyPr/>
          <a:lstStyle/>
          <a:p>
            <a:r>
              <a:rPr lang="en-US"/>
              <a:t>Click to edit Master title style</a:t>
            </a:r>
            <a:endParaRPr lang="en-ZA"/>
          </a:p>
        </p:txBody>
      </p:sp>
      <p:sp>
        <p:nvSpPr>
          <p:cNvPr id="3" name="Table Placeholder 2"/>
          <p:cNvSpPr>
            <a:spLocks noGrp="1"/>
          </p:cNvSpPr>
          <p:nvPr>
            <p:ph type="tbl" idx="1"/>
          </p:nvPr>
        </p:nvSpPr>
        <p:spPr>
          <a:xfrm>
            <a:off x="431800" y="1773238"/>
            <a:ext cx="11328400" cy="4608512"/>
          </a:xfrm>
        </p:spPr>
        <p:txBody>
          <a:bodyPr/>
          <a:lstStyle/>
          <a:p>
            <a:pPr lvl="0"/>
            <a:r>
              <a:rPr lang="en-US" noProof="0"/>
              <a:t>Click icon to add table</a:t>
            </a:r>
            <a:endParaRPr lang="en-ZA" noProof="0"/>
          </a:p>
        </p:txBody>
      </p:sp>
      <p:sp>
        <p:nvSpPr>
          <p:cNvPr id="4" name="Rectangle 6"/>
          <p:cNvSpPr>
            <a:spLocks noGrp="1" noChangeArrowheads="1"/>
          </p:cNvSpPr>
          <p:nvPr>
            <p:ph type="sldNum" sz="quarter" idx="10"/>
          </p:nvPr>
        </p:nvSpPr>
        <p:spPr>
          <a:ln/>
        </p:spPr>
        <p:txBody>
          <a:bodyPr/>
          <a:lstStyle>
            <a:lvl1pPr>
              <a:defRPr/>
            </a:lvl1pPr>
          </a:lstStyle>
          <a:p>
            <a:fld id="{04849074-197B-4C06-94BC-5FB462CF7647}" type="slidenum">
              <a:rPr lang="en-ZA" smtClean="0"/>
              <a:t>‹#›</a:t>
            </a:fld>
            <a:endParaRPr lang="en-ZA"/>
          </a:p>
        </p:txBody>
      </p:sp>
      <p:sp>
        <p:nvSpPr>
          <p:cNvPr id="5" name="Rectangle 5"/>
          <p:cNvSpPr>
            <a:spLocks noGrp="1" noChangeArrowheads="1"/>
          </p:cNvSpPr>
          <p:nvPr>
            <p:ph type="ftr" sz="quarter" idx="11"/>
          </p:nvPr>
        </p:nvSpPr>
        <p:spPr>
          <a:ln/>
        </p:spPr>
        <p:txBody>
          <a:bodyPr/>
          <a:lstStyle>
            <a:lvl1pPr>
              <a:defRPr/>
            </a:lvl1pPr>
          </a:lstStyle>
          <a:p>
            <a:endParaRPr lang="en-ZA"/>
          </a:p>
        </p:txBody>
      </p:sp>
      <p:sp>
        <p:nvSpPr>
          <p:cNvPr id="6" name="TextBox 12">
            <a:extLst>
              <a:ext uri="{FF2B5EF4-FFF2-40B4-BE49-F238E27FC236}">
                <a16:creationId xmlns:a16="http://schemas.microsoft.com/office/drawing/2014/main" id="{DBFEBB31-04B4-4531-9118-355C5F89A660}"/>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7" name="Rectangle 6">
            <a:extLst>
              <a:ext uri="{FF2B5EF4-FFF2-40B4-BE49-F238E27FC236}">
                <a16:creationId xmlns:a16="http://schemas.microsoft.com/office/drawing/2014/main" id="{FFB0FA19-C530-4CEC-B751-C149C7642708}"/>
              </a:ext>
            </a:extLst>
          </p:cNvPr>
          <p:cNvSpPr txBox="1">
            <a:spLocks noChangeArrowheads="1"/>
          </p:cNvSpPr>
          <p:nvPr userDrawn="1"/>
        </p:nvSpPr>
        <p:spPr bwMode="auto">
          <a:xfrm>
            <a:off x="11096583" y="6518000"/>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4033874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5">
            <a:extLst>
              <a:ext uri="{FF2B5EF4-FFF2-40B4-BE49-F238E27FC236}">
                <a16:creationId xmlns:a16="http://schemas.microsoft.com/office/drawing/2014/main" id="{571C5B12-F92C-45FE-922C-FBC6D71AFCD3}"/>
              </a:ext>
            </a:extLst>
          </p:cNvPr>
          <p:cNvSpPr>
            <a:spLocks noGrp="1" noChangeArrowheads="1"/>
          </p:cNvSpPr>
          <p:nvPr>
            <p:ph type="ftr" sz="quarter" idx="3"/>
          </p:nvPr>
        </p:nvSpPr>
        <p:spPr bwMode="auto">
          <a:xfrm>
            <a:off x="0" y="6524626"/>
            <a:ext cx="12192000" cy="333375"/>
          </a:xfrm>
          <a:prstGeom prst="rect">
            <a:avLst/>
          </a:prstGeom>
          <a:solidFill>
            <a:schemeClr val="accent1">
              <a:lumMod val="75000"/>
            </a:schemeClr>
          </a:solid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Arial" charset="0"/>
              </a:defRPr>
            </a:lvl1pPr>
          </a:lstStyle>
          <a:p>
            <a:endParaRPr lang="en-ZA"/>
          </a:p>
        </p:txBody>
      </p:sp>
      <p:sp>
        <p:nvSpPr>
          <p:cNvPr id="3074" name="Rectangle 2"/>
          <p:cNvSpPr>
            <a:spLocks noGrp="1" noChangeArrowheads="1"/>
          </p:cNvSpPr>
          <p:nvPr>
            <p:ph type="ctrTitle"/>
          </p:nvPr>
        </p:nvSpPr>
        <p:spPr>
          <a:xfrm>
            <a:off x="1102784" y="692151"/>
            <a:ext cx="10363200" cy="1470025"/>
          </a:xfrm>
          <a:ln>
            <a:noFill/>
          </a:ln>
        </p:spPr>
        <p:txBody>
          <a:bodyPr/>
          <a:lstStyle>
            <a:lvl1pPr>
              <a:defRPr/>
            </a:lvl1pPr>
          </a:lstStyle>
          <a:p>
            <a:r>
              <a:rPr lang="en-US"/>
              <a:t>Click to edit Master title style</a:t>
            </a:r>
            <a:endParaRPr lang="en-GB"/>
          </a:p>
        </p:txBody>
      </p:sp>
      <p:sp>
        <p:nvSpPr>
          <p:cNvPr id="3075" name="Rectangle 3"/>
          <p:cNvSpPr>
            <a:spLocks noGrp="1" noChangeArrowheads="1"/>
          </p:cNvSpPr>
          <p:nvPr>
            <p:ph type="subTitle" idx="1"/>
          </p:nvPr>
        </p:nvSpPr>
        <p:spPr>
          <a:xfrm>
            <a:off x="1828800" y="4292600"/>
            <a:ext cx="8534400" cy="1346200"/>
          </a:xfrm>
          <a:ln>
            <a:noFill/>
          </a:ln>
        </p:spPr>
        <p:txBody>
          <a:bodyPr/>
          <a:lstStyle>
            <a:lvl1pPr marL="0" indent="0" algn="ctr">
              <a:buFontTx/>
              <a:buNone/>
              <a:defRPr b="1"/>
            </a:lvl1pPr>
          </a:lstStyle>
          <a:p>
            <a:r>
              <a:rPr lang="en-US"/>
              <a:t>Click to edit Master subtitle style</a:t>
            </a:r>
            <a:endParaRPr lang="en-GB"/>
          </a:p>
        </p:txBody>
      </p:sp>
      <p:sp>
        <p:nvSpPr>
          <p:cNvPr id="7" name="Rectangle 4"/>
          <p:cNvSpPr>
            <a:spLocks noGrp="1" noChangeArrowheads="1"/>
          </p:cNvSpPr>
          <p:nvPr>
            <p:ph type="dt" sz="half" idx="10"/>
          </p:nvPr>
        </p:nvSpPr>
        <p:spPr bwMode="auto">
          <a:xfrm>
            <a:off x="4559300" y="5857875"/>
            <a:ext cx="2844800" cy="476250"/>
          </a:xfrm>
          <a:prstGeom prst="rect">
            <a:avLst/>
          </a:prstGeom>
          <a:ln>
            <a:miter lim="800000"/>
            <a:headEnd/>
            <a:tailEnd/>
          </a:ln>
        </p:spPr>
        <p:txBody>
          <a:bodyPr vert="horz" wrap="square" lIns="91440" tIns="45720" rIns="91440" bIns="45720" numCol="1" anchor="ctr" anchorCtr="0" compatLnSpc="1">
            <a:prstTxWarp prst="textNoShape">
              <a:avLst/>
            </a:prstTxWarp>
          </a:bodyPr>
          <a:lstStyle>
            <a:lvl1pPr algn="l">
              <a:defRPr sz="1400" b="0" i="0">
                <a:latin typeface="Arial" charset="0"/>
              </a:defRPr>
            </a:lvl1pPr>
          </a:lstStyle>
          <a:p>
            <a:endParaRPr lang="en-ZA"/>
          </a:p>
        </p:txBody>
      </p:sp>
      <p:sp>
        <p:nvSpPr>
          <p:cNvPr id="8" name="TextBox 12">
            <a:extLst>
              <a:ext uri="{FF2B5EF4-FFF2-40B4-BE49-F238E27FC236}">
                <a16:creationId xmlns:a16="http://schemas.microsoft.com/office/drawing/2014/main" id="{5EDE2BED-633F-4ADD-9D5F-B1C80DD3B74F}"/>
              </a:ext>
            </a:extLst>
          </p:cNvPr>
          <p:cNvSpPr txBox="1"/>
          <p:nvPr userDrawn="1"/>
        </p:nvSpPr>
        <p:spPr>
          <a:xfrm>
            <a:off x="527381" y="6530628"/>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12" name="Rectangle 6">
            <a:extLst>
              <a:ext uri="{FF2B5EF4-FFF2-40B4-BE49-F238E27FC236}">
                <a16:creationId xmlns:a16="http://schemas.microsoft.com/office/drawing/2014/main" id="{9E6B7F01-CF5E-4DB4-9CBC-878933C8C7FB}"/>
              </a:ext>
            </a:extLst>
          </p:cNvPr>
          <p:cNvSpPr>
            <a:spLocks noGrp="1" noChangeArrowheads="1"/>
          </p:cNvSpPr>
          <p:nvPr>
            <p:ph type="sldNum" sz="quarter" idx="4"/>
          </p:nvPr>
        </p:nvSpPr>
        <p:spPr bwMode="auto">
          <a:xfrm>
            <a:off x="11123085" y="6524624"/>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i="0">
                <a:solidFill>
                  <a:schemeClr val="bg1"/>
                </a:solidFill>
                <a:latin typeface="Arial" charset="0"/>
              </a:defRPr>
            </a:lvl1pPr>
          </a:lstStyle>
          <a:p>
            <a:fld id="{04849074-197B-4C06-94BC-5FB462CF7647}" type="slidenum">
              <a:rPr lang="en-ZA" smtClean="0"/>
              <a:pPr/>
              <a:t>‹#›</a:t>
            </a:fld>
            <a:endParaRPr lang="en-ZA"/>
          </a:p>
        </p:txBody>
      </p:sp>
    </p:spTree>
    <p:extLst>
      <p:ext uri="{BB962C8B-B14F-4D97-AF65-F5344CB8AC3E}">
        <p14:creationId xmlns:p14="http://schemas.microsoft.com/office/powerpoint/2010/main" val="1922834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FC415A1-F3C1-4E91-8256-F1D29D9369FA}"/>
              </a:ext>
            </a:extLst>
          </p:cNvPr>
          <p:cNvSpPr/>
          <p:nvPr userDrawn="1"/>
        </p:nvSpPr>
        <p:spPr bwMode="auto">
          <a:xfrm>
            <a:off x="0" y="6500814"/>
            <a:ext cx="12192000" cy="343602"/>
          </a:xfrm>
          <a:prstGeom prst="rect">
            <a:avLst/>
          </a:prstGeom>
          <a:solidFill>
            <a:schemeClr val="accent1">
              <a:lumMod val="7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ZA" sz="1800" b="1" i="1" u="none" strike="noStrike" cap="none" normalizeH="0" baseline="0">
              <a:ln>
                <a:noFill/>
              </a:ln>
              <a:solidFill>
                <a:schemeClr val="tx1"/>
              </a:solidFill>
              <a:effectLst/>
              <a:latin typeface="Arial" charset="0"/>
            </a:endParaRPr>
          </a:p>
        </p:txBody>
      </p:sp>
      <p:sp>
        <p:nvSpPr>
          <p:cNvPr id="2" name="Title 1"/>
          <p:cNvSpPr>
            <a:spLocks noGrp="1"/>
          </p:cNvSpPr>
          <p:nvPr>
            <p:ph type="title"/>
          </p:nvPr>
        </p:nvSpPr>
        <p:spPr>
          <a:xfrm>
            <a:off x="0" y="785794"/>
            <a:ext cx="12192000" cy="714380"/>
          </a:xfrm>
        </p:spPr>
        <p:txBody>
          <a:bodyPr/>
          <a:lstStyle/>
          <a:p>
            <a:r>
              <a:rPr lang="en-US"/>
              <a:t>Click to edit Master title style</a:t>
            </a:r>
            <a:endParaRPr lang="en-ZA"/>
          </a:p>
        </p:txBody>
      </p:sp>
      <p:sp>
        <p:nvSpPr>
          <p:cNvPr id="3" name="Content Placeholder 2"/>
          <p:cNvSpPr>
            <a:spLocks noGrp="1"/>
          </p:cNvSpPr>
          <p:nvPr>
            <p:ph idx="1"/>
          </p:nvPr>
        </p:nvSpPr>
        <p:spPr>
          <a:xfrm>
            <a:off x="-43" y="1500174"/>
            <a:ext cx="12192043" cy="50006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Rectangle 6"/>
          <p:cNvSpPr>
            <a:spLocks noGrp="1" noChangeArrowheads="1"/>
          </p:cNvSpPr>
          <p:nvPr>
            <p:ph type="sldNum" sz="quarter" idx="10"/>
          </p:nvPr>
        </p:nvSpPr>
        <p:spPr>
          <a:xfrm>
            <a:off x="11123085" y="6500814"/>
            <a:ext cx="1068916" cy="333375"/>
          </a:xfrm>
        </p:spPr>
        <p:txBody>
          <a:bodyPr anchor="ctr"/>
          <a:lstStyle>
            <a:lvl1pPr>
              <a:defRPr/>
            </a:lvl1pPr>
          </a:lstStyle>
          <a:p>
            <a:fld id="{04849074-197B-4C06-94BC-5FB462CF7647}" type="slidenum">
              <a:rPr lang="en-ZA" smtClean="0"/>
              <a:t>‹#›</a:t>
            </a:fld>
            <a:endParaRPr lang="en-ZA"/>
          </a:p>
        </p:txBody>
      </p:sp>
      <p:sp>
        <p:nvSpPr>
          <p:cNvPr id="7" name="Rectangle 5">
            <a:extLst>
              <a:ext uri="{FF2B5EF4-FFF2-40B4-BE49-F238E27FC236}">
                <a16:creationId xmlns:a16="http://schemas.microsoft.com/office/drawing/2014/main" id="{F47BA183-D8D9-4C7A-832F-0CE783B2AA17}"/>
              </a:ext>
            </a:extLst>
          </p:cNvPr>
          <p:cNvSpPr>
            <a:spLocks noGrp="1" noChangeArrowheads="1"/>
          </p:cNvSpPr>
          <p:nvPr>
            <p:ph type="ftr" sz="quarter" idx="3"/>
          </p:nvPr>
        </p:nvSpPr>
        <p:spPr bwMode="auto">
          <a:xfrm>
            <a:off x="0" y="6524627"/>
            <a:ext cx="12192000"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bg1"/>
                </a:solidFill>
                <a:latin typeface="Arial" charset="0"/>
              </a:defRPr>
            </a:lvl1pPr>
          </a:lstStyle>
          <a:p>
            <a:endParaRPr lang="en-ZA"/>
          </a:p>
        </p:txBody>
      </p:sp>
      <p:sp>
        <p:nvSpPr>
          <p:cNvPr id="8" name="TextBox 12">
            <a:extLst>
              <a:ext uri="{FF2B5EF4-FFF2-40B4-BE49-F238E27FC236}">
                <a16:creationId xmlns:a16="http://schemas.microsoft.com/office/drawing/2014/main" id="{856BF9EB-8E6A-46B0-B087-F904D14B16A4}"/>
              </a:ext>
            </a:extLst>
          </p:cNvPr>
          <p:cNvSpPr txBox="1"/>
          <p:nvPr userDrawn="1"/>
        </p:nvSpPr>
        <p:spPr>
          <a:xfrm>
            <a:off x="335360" y="6530633"/>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sp>
        <p:nvSpPr>
          <p:cNvPr id="9" name="Rectangle 6">
            <a:extLst>
              <a:ext uri="{FF2B5EF4-FFF2-40B4-BE49-F238E27FC236}">
                <a16:creationId xmlns:a16="http://schemas.microsoft.com/office/drawing/2014/main" id="{597CC564-A245-4FE1-A71C-35184E95467C}"/>
              </a:ext>
            </a:extLst>
          </p:cNvPr>
          <p:cNvSpPr txBox="1">
            <a:spLocks noChangeArrowheads="1"/>
          </p:cNvSpPr>
          <p:nvPr userDrawn="1"/>
        </p:nvSpPr>
        <p:spPr bwMode="auto">
          <a:xfrm>
            <a:off x="11123085" y="6524624"/>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b="0" i="0" kern="1200">
                <a:solidFill>
                  <a:schemeClr val="bg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4849074-197B-4C06-94BC-5FB462CF7647}" type="slidenum">
              <a:rPr lang="en-ZA" smtClean="0"/>
              <a:pPr/>
              <a:t>‹#›</a:t>
            </a:fld>
            <a:endParaRPr lang="en-ZA"/>
          </a:p>
        </p:txBody>
      </p:sp>
    </p:spTree>
    <p:extLst>
      <p:ext uri="{BB962C8B-B14F-4D97-AF65-F5344CB8AC3E}">
        <p14:creationId xmlns:p14="http://schemas.microsoft.com/office/powerpoint/2010/main" val="3633336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2" Type="http://schemas.openxmlformats.org/officeDocument/2006/relationships/slideLayout" Target="../slideLayouts/slideLayout9.xml"/><Relationship Id="rId16" Type="http://schemas.openxmlformats.org/officeDocument/2006/relationships/image" Target="../media/image2.png"/><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image" Target="../media/image3.emf"/><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17" Type="http://schemas.openxmlformats.org/officeDocument/2006/relationships/image" Target="../media/image4.png"/><Relationship Id="rId2" Type="http://schemas.openxmlformats.org/officeDocument/2006/relationships/slideLayout" Target="../slideLayouts/slideLayout22.xml"/><Relationship Id="rId16" Type="http://schemas.openxmlformats.org/officeDocument/2006/relationships/image" Target="../media/image3.emf"/><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theme" Target="../theme/theme3.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5.pn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33490B1F-EB20-2494-0660-3AF4B855E100}"/>
              </a:ext>
            </a:extLst>
          </p:cNvPr>
          <p:cNvSpPr txBox="1">
            <a:spLocks noGrp="1"/>
          </p:cNvSpPr>
          <p:nvPr>
            <p:ph type="title"/>
          </p:nvPr>
        </p:nvSpPr>
        <p:spPr>
          <a:xfrm>
            <a:off x="431797" y="908054"/>
            <a:ext cx="11328401" cy="706438"/>
          </a:xfrm>
          <a:prstGeom prst="rect">
            <a:avLst/>
          </a:prstGeom>
          <a:noFill/>
          <a:ln w="9528">
            <a:solidFill>
              <a:srgbClr val="000000"/>
            </a:solidFill>
            <a:prstDash val="solid"/>
            <a:miter/>
          </a:ln>
        </p:spPr>
        <p:txBody>
          <a:bodyPr vert="horz" wrap="square" lIns="91440" tIns="45720" rIns="91440" bIns="45720" anchor="ctr" anchorCtr="1" compatLnSpc="1">
            <a:noAutofit/>
          </a:bodyPr>
          <a:lstStyle/>
          <a:p>
            <a:pPr lvl="0"/>
            <a:r>
              <a:rPr lang="en-US"/>
              <a:t>Click to edit Master title style</a:t>
            </a:r>
            <a:endParaRPr lang="en-GB"/>
          </a:p>
        </p:txBody>
      </p:sp>
      <p:sp>
        <p:nvSpPr>
          <p:cNvPr id="3" name="Rectangle 3">
            <a:extLst>
              <a:ext uri="{FF2B5EF4-FFF2-40B4-BE49-F238E27FC236}">
                <a16:creationId xmlns:a16="http://schemas.microsoft.com/office/drawing/2014/main" id="{28C34C5B-79BF-FC01-E901-E3B7BBC30324}"/>
              </a:ext>
            </a:extLst>
          </p:cNvPr>
          <p:cNvSpPr txBox="1">
            <a:spLocks noGrp="1"/>
          </p:cNvSpPr>
          <p:nvPr>
            <p:ph type="body" idx="1"/>
          </p:nvPr>
        </p:nvSpPr>
        <p:spPr>
          <a:xfrm>
            <a:off x="431797" y="1773241"/>
            <a:ext cx="11328401" cy="4608511"/>
          </a:xfrm>
          <a:prstGeom prst="rect">
            <a:avLst/>
          </a:prstGeom>
          <a:noFill/>
          <a:ln w="9528">
            <a:solidFill>
              <a:srgbClr val="000000"/>
            </a:solidFill>
            <a:prstDash val="solid"/>
            <a:miter/>
          </a:ln>
        </p:spPr>
        <p:txBody>
          <a:bodyPr vert="horz" wrap="square" lIns="91440" tIns="45720" rIns="91440" bIns="4572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a:extLst>
              <a:ext uri="{FF2B5EF4-FFF2-40B4-BE49-F238E27FC236}">
                <a16:creationId xmlns:a16="http://schemas.microsoft.com/office/drawing/2014/main" id="{F77117A6-A633-D7B6-36B3-6EC270A85207}"/>
              </a:ext>
            </a:extLst>
          </p:cNvPr>
          <p:cNvSpPr txBox="1">
            <a:spLocks noGrp="1"/>
          </p:cNvSpPr>
          <p:nvPr>
            <p:ph type="ftr" sz="quarter" idx="3"/>
          </p:nvPr>
        </p:nvSpPr>
        <p:spPr>
          <a:xfrm>
            <a:off x="0" y="6514688"/>
            <a:ext cx="12191996" cy="333371"/>
          </a:xfrm>
          <a:prstGeom prst="rect">
            <a:avLst/>
          </a:prstGeom>
          <a:solidFill>
            <a:srgbClr val="00843C"/>
          </a:solid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ZA" sz="1800" b="0" i="0" u="none" strike="noStrike" kern="1200" cap="none" spc="0" baseline="0">
                <a:solidFill>
                  <a:srgbClr val="000000"/>
                </a:solidFill>
                <a:uFillTx/>
                <a:latin typeface="Arial"/>
              </a:defRPr>
            </a:lvl1pPr>
          </a:lstStyle>
          <a:p>
            <a:pPr lvl="0"/>
            <a:endParaRPr lang="en-ZA"/>
          </a:p>
        </p:txBody>
      </p:sp>
      <p:sp>
        <p:nvSpPr>
          <p:cNvPr id="5" name="TextBox 12">
            <a:extLst>
              <a:ext uri="{FF2B5EF4-FFF2-40B4-BE49-F238E27FC236}">
                <a16:creationId xmlns:a16="http://schemas.microsoft.com/office/drawing/2014/main" id="{95BC5D3A-88CC-0190-1EB1-9CC34AA470C8}"/>
              </a:ext>
            </a:extLst>
          </p:cNvPr>
          <p:cNvSpPr txBox="1"/>
          <p:nvPr/>
        </p:nvSpPr>
        <p:spPr>
          <a:xfrm>
            <a:off x="358417" y="6542650"/>
            <a:ext cx="11521284" cy="307777"/>
          </a:xfrm>
          <a:prstGeom prst="rect">
            <a:avLst/>
          </a:prstGeom>
          <a:noFill/>
          <a:ln cap="flat">
            <a:noFill/>
          </a:ln>
        </p:spPr>
        <p:txBody>
          <a:bodyPr vert="horz" wrap="square" lIns="91440" tIns="45720" rIns="91440" bIns="45720" anchor="t" anchorCtr="1" compatLnSpc="1">
            <a:spAutoFit/>
          </a:bodyPr>
          <a:lstStyle/>
          <a:p>
            <a:pPr algn="ctr"/>
            <a:r>
              <a:rPr lang="en-US" sz="1400" b="1">
                <a:solidFill>
                  <a:schemeClr val="bg1"/>
                </a:solidFill>
              </a:rPr>
              <a:t>A Gateway for Smart Mobility</a:t>
            </a:r>
            <a:endParaRPr lang="en-ZA" sz="1400"/>
          </a:p>
        </p:txBody>
      </p:sp>
      <p:pic>
        <p:nvPicPr>
          <p:cNvPr id="6" name="Picture 1" descr="Untitled-2.pdf">
            <a:extLst>
              <a:ext uri="{FF2B5EF4-FFF2-40B4-BE49-F238E27FC236}">
                <a16:creationId xmlns:a16="http://schemas.microsoft.com/office/drawing/2014/main" id="{B1C36260-D1CC-7220-0FAA-38AFCE22AE21}"/>
              </a:ext>
            </a:extLst>
          </p:cNvPr>
          <p:cNvPicPr>
            <a:picLocks noChangeAspect="1"/>
          </p:cNvPicPr>
          <p:nvPr/>
        </p:nvPicPr>
        <p:blipFill>
          <a:blip r:embed="rId9"/>
          <a:stretch>
            <a:fillRect/>
          </a:stretch>
        </p:blipFill>
        <p:spPr>
          <a:xfrm>
            <a:off x="3695730" y="0"/>
            <a:ext cx="8496266" cy="674552"/>
          </a:xfrm>
          <a:prstGeom prst="rect">
            <a:avLst/>
          </a:prstGeom>
          <a:solidFill>
            <a:srgbClr val="00843C"/>
          </a:solidFill>
          <a:ln cap="flat">
            <a:noFill/>
          </a:ln>
        </p:spPr>
      </p:pic>
      <p:pic>
        <p:nvPicPr>
          <p:cNvPr id="7" name="Picture 3">
            <a:extLst>
              <a:ext uri="{FF2B5EF4-FFF2-40B4-BE49-F238E27FC236}">
                <a16:creationId xmlns:a16="http://schemas.microsoft.com/office/drawing/2014/main" id="{27595A70-0F84-AC20-9635-745B880CD436}"/>
              </a:ext>
            </a:extLst>
          </p:cNvPr>
          <p:cNvPicPr>
            <a:picLocks noChangeAspect="1"/>
          </p:cNvPicPr>
          <p:nvPr/>
        </p:nvPicPr>
        <p:blipFill>
          <a:blip r:embed="rId10"/>
          <a:stretch>
            <a:fillRect/>
          </a:stretch>
        </p:blipFill>
        <p:spPr>
          <a:xfrm>
            <a:off x="447260" y="29818"/>
            <a:ext cx="3240158" cy="831774"/>
          </a:xfrm>
          <a:prstGeom prst="rect">
            <a:avLst/>
          </a:prstGeom>
          <a:noFill/>
          <a:ln cap="flat">
            <a:noFill/>
          </a:ln>
        </p:spPr>
      </p:pic>
      <p:sp>
        <p:nvSpPr>
          <p:cNvPr id="8" name="Rectangle 6">
            <a:extLst>
              <a:ext uri="{FF2B5EF4-FFF2-40B4-BE49-F238E27FC236}">
                <a16:creationId xmlns:a16="http://schemas.microsoft.com/office/drawing/2014/main" id="{19A89505-4870-9AE7-D3A5-0AF0E3B3FB60}"/>
              </a:ext>
            </a:extLst>
          </p:cNvPr>
          <p:cNvSpPr txBox="1">
            <a:spLocks noGrp="1"/>
          </p:cNvSpPr>
          <p:nvPr>
            <p:ph type="sldNum" sz="quarter" idx="4"/>
          </p:nvPr>
        </p:nvSpPr>
        <p:spPr>
          <a:xfrm>
            <a:off x="11123081" y="6524628"/>
            <a:ext cx="1068915" cy="33337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ZA" sz="1400" b="0" i="0" u="none" strike="noStrike" kern="1200" cap="none" spc="0" baseline="0">
                <a:solidFill>
                  <a:srgbClr val="FFFFFF"/>
                </a:solidFill>
                <a:uFillTx/>
                <a:latin typeface="Arial"/>
              </a:defRPr>
            </a:lvl1pPr>
          </a:lstStyle>
          <a:p>
            <a:pPr lvl="0"/>
            <a:fld id="{554F27F4-D96F-433C-9A3E-50026F1365FC}" type="slidenum">
              <a:t>‹#›</a:t>
            </a:fld>
            <a:endParaRPr lang="en-ZA"/>
          </a:p>
        </p:txBody>
      </p:sp>
      <p:sp>
        <p:nvSpPr>
          <p:cNvPr id="9" name="TextBox 4">
            <a:extLst>
              <a:ext uri="{FF2B5EF4-FFF2-40B4-BE49-F238E27FC236}">
                <a16:creationId xmlns:a16="http://schemas.microsoft.com/office/drawing/2014/main" id="{95C04346-DD37-7443-7D6B-B65053AFB7F5}"/>
              </a:ext>
            </a:extLst>
          </p:cNvPr>
          <p:cNvSpPr txBox="1"/>
          <p:nvPr/>
        </p:nvSpPr>
        <p:spPr>
          <a:xfrm>
            <a:off x="5353053" y="6672577"/>
            <a:ext cx="1508129" cy="121916"/>
          </a:xfrm>
          <a:prstGeom prst="rect">
            <a:avLst/>
          </a:prstGeom>
          <a:noFill/>
          <a:ln cap="flat">
            <a:noFill/>
          </a:ln>
        </p:spPr>
        <p:txBody>
          <a:bodyPr vert="horz" wrap="square" lIns="0" tIns="0" rIns="0" bIns="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ZA" sz="800" b="0" i="0" u="none" strike="noStrike" kern="1200" cap="none" spc="0" baseline="0">
                <a:solidFill>
                  <a:srgbClr val="008000"/>
                </a:solidFill>
                <a:uFillTx/>
                <a:latin typeface="Calibri" pitchFamily="34"/>
                <a:ea typeface="Calibri" pitchFamily="34"/>
                <a:cs typeface="Calibri" pitchFamily="34"/>
              </a:rPr>
              <a:t>KZN DOT | Classified as Confidential</a:t>
            </a:r>
          </a:p>
        </p:txBody>
      </p:sp>
      <p:sp>
        <p:nvSpPr>
          <p:cNvPr id="11" name="TextBox 10">
            <a:extLst>
              <a:ext uri="{FF2B5EF4-FFF2-40B4-BE49-F238E27FC236}">
                <a16:creationId xmlns:a16="http://schemas.microsoft.com/office/drawing/2014/main" id="{C5C32302-20E9-088B-0FBB-AD2372735618}"/>
              </a:ext>
            </a:extLst>
          </p:cNvPr>
          <p:cNvSpPr txBox="1"/>
          <p:nvPr>
            <p:extLst>
              <p:ext uri="{1162E1C5-73C7-4A58-AE30-91384D911F3F}">
                <p184:classification xmlns:p184="http://schemas.microsoft.com/office/powerpoint/2018/4/main" val="ftr"/>
              </p:ext>
            </p:extLst>
          </p:nvPr>
        </p:nvSpPr>
        <p:spPr>
          <a:xfrm>
            <a:off x="5353050" y="6672580"/>
            <a:ext cx="1508125" cy="121920"/>
          </a:xfrm>
          <a:prstGeom prst="rect">
            <a:avLst/>
          </a:prstGeom>
        </p:spPr>
        <p:txBody>
          <a:bodyPr horzOverflow="overflow" lIns="0" tIns="0" rIns="0" bIns="0">
            <a:spAutoFit/>
          </a:bodyPr>
          <a:lstStyle/>
          <a:p>
            <a:pPr algn="l"/>
            <a:r>
              <a:rPr lang="en-US" sz="800">
                <a:solidFill>
                  <a:srgbClr val="008000">
                    <a:alpha val="50000"/>
                  </a:srgbClr>
                </a:solidFill>
                <a:latin typeface="Calibri" panose="020F0502020204030204" pitchFamily="34" charset="0"/>
                <a:ea typeface="Calibri" panose="020F0502020204030204" pitchFamily="34" charset="0"/>
                <a:cs typeface="Calibri" panose="020F0502020204030204" pitchFamily="34" charset="0"/>
              </a:rPr>
              <a:t>KZN DOT | Classified as Confidential</a:t>
            </a:r>
          </a:p>
        </p:txBody>
      </p:sp>
    </p:spTree>
  </p:cSld>
  <p:clrMap bg1="lt1" tx1="dk1" bg2="lt2" tx2="dk2" accent1="accent1" accent2="accent2" accent3="accent3" accent4="accent4" accent5="accent5" accent6="accent6" hlink="hlink" folHlink="folHlink"/>
  <p:sldLayoutIdLst>
    <p:sldLayoutId id="2147483649" r:id="rId1"/>
    <p:sldLayoutId id="2147483652" r:id="rId2"/>
    <p:sldLayoutId id="2147483653" r:id="rId3"/>
    <p:sldLayoutId id="2147483656" r:id="rId4"/>
    <p:sldLayoutId id="2147483657" r:id="rId5"/>
    <p:sldLayoutId id="2147483706" r:id="rId6"/>
    <p:sldLayoutId id="2147483741" r:id="rId7"/>
  </p:sldLayoutIdLst>
  <p:txStyles>
    <p:titleStyle>
      <a:lvl1pPr marL="0" marR="0" lvl="0" indent="0" algn="ctr" defTabSz="914400" rtl="0" fontAlgn="auto" hangingPunct="1">
        <a:lnSpc>
          <a:spcPct val="100000"/>
        </a:lnSpc>
        <a:spcBef>
          <a:spcPts val="0"/>
        </a:spcBef>
        <a:spcAft>
          <a:spcPts val="0"/>
        </a:spcAft>
        <a:buNone/>
        <a:tabLst/>
        <a:defRPr lang="en-US" sz="4400" b="1" i="0" u="none" strike="noStrike" kern="0" cap="none" spc="0" baseline="0">
          <a:solidFill>
            <a:srgbClr val="000000"/>
          </a:solidFill>
          <a:uFillTx/>
          <a:latin typeface="Arial"/>
        </a:defRPr>
      </a:lvl1pPr>
    </p:titleStyle>
    <p:bodyStyle>
      <a:lvl1pPr marL="342900" marR="0" lvl="0" indent="-342900" algn="l" defTabSz="914400" rtl="0" fontAlgn="auto" hangingPunct="1">
        <a:lnSpc>
          <a:spcPct val="100000"/>
        </a:lnSpc>
        <a:spcBef>
          <a:spcPts val="800"/>
        </a:spcBef>
        <a:spcAft>
          <a:spcPts val="0"/>
        </a:spcAft>
        <a:buSzPct val="100000"/>
        <a:buChar char="•"/>
        <a:tabLst/>
        <a:defRPr lang="en-US" sz="3200" b="0" i="0" u="none" strike="noStrike" kern="0" cap="none" spc="0" baseline="0">
          <a:solidFill>
            <a:srgbClr val="000000"/>
          </a:solidFill>
          <a:uFillTx/>
          <a:latin typeface="Arial"/>
        </a:defRPr>
      </a:lvl1pPr>
      <a:lvl2pPr marL="742950" marR="0" lvl="1" indent="-285750" algn="l" defTabSz="914400" rtl="0" fontAlgn="auto" hangingPunct="1">
        <a:lnSpc>
          <a:spcPct val="100000"/>
        </a:lnSpc>
        <a:spcBef>
          <a:spcPts val="700"/>
        </a:spcBef>
        <a:spcAft>
          <a:spcPts val="0"/>
        </a:spcAft>
        <a:buSzPct val="100000"/>
        <a:buChar char="–"/>
        <a:tabLst/>
        <a:defRPr lang="en-US" sz="2800" b="0" i="0" u="none" strike="noStrike" kern="0" cap="none" spc="0" baseline="0">
          <a:solidFill>
            <a:srgbClr val="000000"/>
          </a:solidFill>
          <a:uFillTx/>
          <a:latin typeface="Arial"/>
        </a:defRPr>
      </a:lvl2pPr>
      <a:lvl3pPr marL="1143000" marR="0" lvl="2" indent="-228600" algn="l" defTabSz="914400" rtl="0" fontAlgn="auto" hangingPunct="1">
        <a:lnSpc>
          <a:spcPct val="100000"/>
        </a:lnSpc>
        <a:spcBef>
          <a:spcPts val="600"/>
        </a:spcBef>
        <a:spcAft>
          <a:spcPts val="0"/>
        </a:spcAft>
        <a:buSzPct val="100000"/>
        <a:buChar char="•"/>
        <a:tabLst/>
        <a:defRPr lang="en-US" sz="2400" b="0" i="0" u="none" strike="noStrike" kern="0" cap="none" spc="0" baseline="0">
          <a:solidFill>
            <a:srgbClr val="000000"/>
          </a:solidFill>
          <a:uFillTx/>
          <a:latin typeface="Arial"/>
        </a:defRPr>
      </a:lvl3pPr>
      <a:lvl4pPr marL="1600200" marR="0" lvl="3" indent="-228600" algn="l" defTabSz="914400" rtl="0" fontAlgn="auto" hangingPunct="1">
        <a:lnSpc>
          <a:spcPct val="100000"/>
        </a:lnSpc>
        <a:spcBef>
          <a:spcPts val="500"/>
        </a:spcBef>
        <a:spcAft>
          <a:spcPts val="0"/>
        </a:spcAft>
        <a:buSzPct val="100000"/>
        <a:buChar char="–"/>
        <a:tabLst/>
        <a:defRPr lang="en-US" sz="2000" b="0" i="0" u="none" strike="noStrike" kern="0" cap="none" spc="0" baseline="0">
          <a:solidFill>
            <a:srgbClr val="000000"/>
          </a:solidFill>
          <a:uFillTx/>
          <a:latin typeface="Arial"/>
        </a:defRPr>
      </a:lvl4pPr>
      <a:lvl5pPr marL="2057400" marR="0" lvl="4" indent="-228600" algn="l" defTabSz="914400" rtl="0" fontAlgn="auto" hangingPunct="1">
        <a:lnSpc>
          <a:spcPct val="100000"/>
        </a:lnSpc>
        <a:spcBef>
          <a:spcPts val="500"/>
        </a:spcBef>
        <a:spcAft>
          <a:spcPts val="0"/>
        </a:spcAft>
        <a:buSzPct val="100000"/>
        <a:buChar char="»"/>
        <a:tabLst/>
        <a:defRPr lang="en-US" sz="2000" b="0" i="0" u="none" strike="noStrike" kern="0" cap="none" spc="0" baseline="0">
          <a:solidFill>
            <a:srgbClr val="000000"/>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31800" y="908050"/>
            <a:ext cx="11328400" cy="706438"/>
          </a:xfrm>
          <a:prstGeom prst="rect">
            <a:avLst/>
          </a:prstGeom>
          <a:no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10243" name="Rectangle 3"/>
          <p:cNvSpPr>
            <a:spLocks noGrp="1" noChangeArrowheads="1"/>
          </p:cNvSpPr>
          <p:nvPr>
            <p:ph type="body" idx="1"/>
          </p:nvPr>
        </p:nvSpPr>
        <p:spPr bwMode="auto">
          <a:xfrm>
            <a:off x="431800" y="1773238"/>
            <a:ext cx="11328400" cy="4608512"/>
          </a:xfrm>
          <a:prstGeom prst="rect">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29" name="Rectangle 5"/>
          <p:cNvSpPr>
            <a:spLocks noGrp="1" noChangeArrowheads="1"/>
          </p:cNvSpPr>
          <p:nvPr>
            <p:ph type="ftr" sz="quarter" idx="3"/>
          </p:nvPr>
        </p:nvSpPr>
        <p:spPr bwMode="auto">
          <a:xfrm>
            <a:off x="0" y="6514691"/>
            <a:ext cx="12192000" cy="333375"/>
          </a:xfrm>
          <a:prstGeom prst="rect">
            <a:avLst/>
          </a:prstGeom>
          <a:solidFill>
            <a:schemeClr val="accent1">
              <a:lumMod val="75000"/>
            </a:schemeClr>
          </a:solid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Arial" charset="0"/>
              </a:defRPr>
            </a:lvl1pPr>
          </a:lstStyle>
          <a:p>
            <a:endParaRPr lang="en-ZA"/>
          </a:p>
        </p:txBody>
      </p:sp>
      <p:sp>
        <p:nvSpPr>
          <p:cNvPr id="12" name="TextBox 12"/>
          <p:cNvSpPr txBox="1"/>
          <p:nvPr/>
        </p:nvSpPr>
        <p:spPr>
          <a:xfrm>
            <a:off x="358419" y="6542652"/>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pic>
        <p:nvPicPr>
          <p:cNvPr id="2" name="Picture 1" descr="Untitled-2.pdf"/>
          <p:cNvPicPr>
            <a:picLocks noChangeAspect="1"/>
          </p:cNvPicPr>
          <p:nvPr/>
        </p:nvPicPr>
        <p:blipFill>
          <a:blip r:embed="rId15">
            <a:duotone>
              <a:prstClr val="black"/>
              <a:schemeClr val="accent1">
                <a:lumMod val="75000"/>
                <a:tint val="45000"/>
                <a:satMod val="400000"/>
              </a:schemeClr>
            </a:duotone>
            <a:extLst>
              <a:ext uri="{28A0092B-C50C-407E-A947-70E740481C1C}">
                <a14:useLocalDpi xmlns:a14="http://schemas.microsoft.com/office/drawing/2010/main" val="0"/>
              </a:ext>
            </a:extLst>
          </a:blip>
          <a:stretch>
            <a:fillRect/>
          </a:stretch>
        </p:blipFill>
        <p:spPr>
          <a:xfrm>
            <a:off x="3695733" y="0"/>
            <a:ext cx="8496267" cy="674552"/>
          </a:xfrm>
          <a:prstGeom prst="rect">
            <a:avLst/>
          </a:prstGeom>
          <a:solidFill>
            <a:schemeClr val="accent1">
              <a:lumMod val="75000"/>
            </a:schemeClr>
          </a:solidFill>
        </p:spPr>
      </p:pic>
      <p:pic>
        <p:nvPicPr>
          <p:cNvPr id="4" name="Picture 3">
            <a:extLst>
              <a:ext uri="{FF2B5EF4-FFF2-40B4-BE49-F238E27FC236}">
                <a16:creationId xmlns:a16="http://schemas.microsoft.com/office/drawing/2014/main" id="{ECD6B9B6-6F7C-4B06-B261-28507BB9C73D}"/>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447260" y="29818"/>
            <a:ext cx="3240157" cy="831776"/>
          </a:xfrm>
          <a:prstGeom prst="rect">
            <a:avLst/>
          </a:prstGeom>
        </p:spPr>
      </p:pic>
      <p:sp>
        <p:nvSpPr>
          <p:cNvPr id="1030" name="Rectangle 6"/>
          <p:cNvSpPr>
            <a:spLocks noGrp="1" noChangeArrowheads="1"/>
          </p:cNvSpPr>
          <p:nvPr>
            <p:ph type="sldNum" sz="quarter" idx="4"/>
          </p:nvPr>
        </p:nvSpPr>
        <p:spPr bwMode="auto">
          <a:xfrm>
            <a:off x="11123085" y="6524624"/>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i="0">
                <a:solidFill>
                  <a:schemeClr val="bg1"/>
                </a:solidFill>
                <a:latin typeface="Arial" charset="0"/>
              </a:defRPr>
            </a:lvl1pPr>
          </a:lstStyle>
          <a:p>
            <a:fld id="{04849074-197B-4C06-94BC-5FB462CF7647}" type="slidenum">
              <a:rPr lang="en-ZA" smtClean="0"/>
              <a:pPr/>
              <a:t>‹#›</a:t>
            </a:fld>
            <a:endParaRPr lang="en-ZA"/>
          </a:p>
        </p:txBody>
      </p:sp>
      <p:sp>
        <p:nvSpPr>
          <p:cNvPr id="5" name="TextBox 4">
            <a:extLst>
              <a:ext uri="{FF2B5EF4-FFF2-40B4-BE49-F238E27FC236}">
                <a16:creationId xmlns:a16="http://schemas.microsoft.com/office/drawing/2014/main" id="{75534E15-FC4C-B145-660E-5B23A9BE82BC}"/>
              </a:ext>
            </a:extLst>
          </p:cNvPr>
          <p:cNvSpPr txBox="1"/>
          <p:nvPr>
            <p:extLst>
              <p:ext uri="{1162E1C5-73C7-4A58-AE30-91384D911F3F}">
                <p184:classification xmlns:p184="http://schemas.microsoft.com/office/powerpoint/2018/4/main" val="ftr"/>
              </p:ext>
            </p:extLst>
          </p:nvPr>
        </p:nvSpPr>
        <p:spPr>
          <a:xfrm>
            <a:off x="5353050" y="6672580"/>
            <a:ext cx="1508125" cy="121920"/>
          </a:xfrm>
          <a:prstGeom prst="rect">
            <a:avLst/>
          </a:prstGeom>
        </p:spPr>
        <p:txBody>
          <a:bodyPr horzOverflow="overflow" lIns="0" tIns="0" rIns="0" bIns="0">
            <a:spAutoFit/>
          </a:bodyPr>
          <a:lstStyle/>
          <a:p>
            <a:pPr algn="l"/>
            <a:r>
              <a:rPr lang="en-US" sz="800">
                <a:solidFill>
                  <a:srgbClr val="008000">
                    <a:alpha val="50000"/>
                  </a:srgbClr>
                </a:solidFill>
                <a:latin typeface="Calibri" panose="020F0502020204030204" pitchFamily="34" charset="0"/>
                <a:ea typeface="Calibri" panose="020F0502020204030204" pitchFamily="34" charset="0"/>
                <a:cs typeface="Calibri" panose="020F0502020204030204" pitchFamily="34" charset="0"/>
              </a:rPr>
              <a:t>KZN DOT | Classified as Confidential</a:t>
            </a:r>
          </a:p>
        </p:txBody>
      </p:sp>
    </p:spTree>
    <p:extLst>
      <p:ext uri="{BB962C8B-B14F-4D97-AF65-F5344CB8AC3E}">
        <p14:creationId xmlns:p14="http://schemas.microsoft.com/office/powerpoint/2010/main" val="328858311"/>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Lst>
  <p:hf hdr="0" ftr="0" dt="0"/>
  <p:txStyles>
    <p:titleStyle>
      <a:lvl1pPr algn="ctr" rtl="0" eaLnBrk="1" fontAlgn="base" hangingPunct="1">
        <a:spcBef>
          <a:spcPct val="0"/>
        </a:spcBef>
        <a:spcAft>
          <a:spcPct val="0"/>
        </a:spcAft>
        <a:defRPr sz="4400" b="1">
          <a:solidFill>
            <a:schemeClr val="tx2"/>
          </a:solidFill>
          <a:latin typeface="+mj-lt"/>
          <a:ea typeface="+mj-ea"/>
          <a:cs typeface="+mj-cs"/>
        </a:defRPr>
      </a:lvl1pPr>
      <a:lvl2pPr algn="ctr" rtl="0" eaLnBrk="1" fontAlgn="base" hangingPunct="1">
        <a:spcBef>
          <a:spcPct val="0"/>
        </a:spcBef>
        <a:spcAft>
          <a:spcPct val="0"/>
        </a:spcAft>
        <a:defRPr sz="4400" b="1">
          <a:solidFill>
            <a:schemeClr val="tx2"/>
          </a:solidFill>
          <a:latin typeface="Arial" charset="0"/>
        </a:defRPr>
      </a:lvl2pPr>
      <a:lvl3pPr algn="ctr" rtl="0" eaLnBrk="1" fontAlgn="base" hangingPunct="1">
        <a:spcBef>
          <a:spcPct val="0"/>
        </a:spcBef>
        <a:spcAft>
          <a:spcPct val="0"/>
        </a:spcAft>
        <a:defRPr sz="4400" b="1">
          <a:solidFill>
            <a:schemeClr val="tx2"/>
          </a:solidFill>
          <a:latin typeface="Arial" charset="0"/>
        </a:defRPr>
      </a:lvl3pPr>
      <a:lvl4pPr algn="ctr" rtl="0" eaLnBrk="1" fontAlgn="base" hangingPunct="1">
        <a:spcBef>
          <a:spcPct val="0"/>
        </a:spcBef>
        <a:spcAft>
          <a:spcPct val="0"/>
        </a:spcAft>
        <a:defRPr sz="4400" b="1">
          <a:solidFill>
            <a:schemeClr val="tx2"/>
          </a:solidFill>
          <a:latin typeface="Arial" charset="0"/>
        </a:defRPr>
      </a:lvl4pPr>
      <a:lvl5pPr algn="ctr" rtl="0" eaLnBrk="1" fontAlgn="base" hangingPunct="1">
        <a:spcBef>
          <a:spcPct val="0"/>
        </a:spcBef>
        <a:spcAft>
          <a:spcPct val="0"/>
        </a:spcAft>
        <a:defRPr sz="4400" b="1">
          <a:solidFill>
            <a:schemeClr val="tx2"/>
          </a:solidFill>
          <a:latin typeface="Arial" charset="0"/>
        </a:defRPr>
      </a:lvl5pPr>
      <a:lvl6pPr marL="457200" algn="ctr" rtl="0" eaLnBrk="1" fontAlgn="base" hangingPunct="1">
        <a:spcBef>
          <a:spcPct val="0"/>
        </a:spcBef>
        <a:spcAft>
          <a:spcPct val="0"/>
        </a:spcAft>
        <a:defRPr sz="4400" b="1">
          <a:solidFill>
            <a:schemeClr val="tx2"/>
          </a:solidFill>
          <a:latin typeface="Arial" charset="0"/>
        </a:defRPr>
      </a:lvl6pPr>
      <a:lvl7pPr marL="914400" algn="ctr" rtl="0" eaLnBrk="1" fontAlgn="base" hangingPunct="1">
        <a:spcBef>
          <a:spcPct val="0"/>
        </a:spcBef>
        <a:spcAft>
          <a:spcPct val="0"/>
        </a:spcAft>
        <a:defRPr sz="4400" b="1">
          <a:solidFill>
            <a:schemeClr val="tx2"/>
          </a:solidFill>
          <a:latin typeface="Arial" charset="0"/>
        </a:defRPr>
      </a:lvl7pPr>
      <a:lvl8pPr marL="1371600" algn="ctr" rtl="0" eaLnBrk="1" fontAlgn="base" hangingPunct="1">
        <a:spcBef>
          <a:spcPct val="0"/>
        </a:spcBef>
        <a:spcAft>
          <a:spcPct val="0"/>
        </a:spcAft>
        <a:defRPr sz="4400" b="1">
          <a:solidFill>
            <a:schemeClr val="tx2"/>
          </a:solidFill>
          <a:latin typeface="Arial" charset="0"/>
        </a:defRPr>
      </a:lvl8pPr>
      <a:lvl9pPr marL="1828800" algn="ctr" rtl="0" eaLnBrk="1" fontAlgn="base" hangingPunct="1">
        <a:spcBef>
          <a:spcPct val="0"/>
        </a:spcBef>
        <a:spcAft>
          <a:spcPct val="0"/>
        </a:spcAft>
        <a:defRPr sz="44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31800" y="908050"/>
            <a:ext cx="11328400" cy="706438"/>
          </a:xfrm>
          <a:prstGeom prst="rect">
            <a:avLst/>
          </a:prstGeom>
          <a:no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10243" name="Rectangle 3"/>
          <p:cNvSpPr>
            <a:spLocks noGrp="1" noChangeArrowheads="1"/>
          </p:cNvSpPr>
          <p:nvPr>
            <p:ph type="body" idx="1"/>
          </p:nvPr>
        </p:nvSpPr>
        <p:spPr bwMode="auto">
          <a:xfrm>
            <a:off x="431800" y="1773238"/>
            <a:ext cx="11328400" cy="4608512"/>
          </a:xfrm>
          <a:prstGeom prst="rect">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29" name="Rectangle 5"/>
          <p:cNvSpPr>
            <a:spLocks noGrp="1" noChangeArrowheads="1"/>
          </p:cNvSpPr>
          <p:nvPr>
            <p:ph type="ftr" sz="quarter" idx="3"/>
          </p:nvPr>
        </p:nvSpPr>
        <p:spPr bwMode="auto">
          <a:xfrm>
            <a:off x="0" y="6514691"/>
            <a:ext cx="12192000" cy="333375"/>
          </a:xfrm>
          <a:prstGeom prst="rect">
            <a:avLst/>
          </a:prstGeom>
          <a:solidFill>
            <a:schemeClr val="accent1">
              <a:lumMod val="75000"/>
            </a:schemeClr>
          </a:solid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Arial" charset="0"/>
              </a:defRPr>
            </a:lvl1pPr>
          </a:lstStyle>
          <a:p>
            <a:endParaRPr lang="en-ZA"/>
          </a:p>
        </p:txBody>
      </p:sp>
      <p:sp>
        <p:nvSpPr>
          <p:cNvPr id="12" name="TextBox 12"/>
          <p:cNvSpPr txBox="1"/>
          <p:nvPr/>
        </p:nvSpPr>
        <p:spPr>
          <a:xfrm>
            <a:off x="358419" y="6542652"/>
            <a:ext cx="11521280" cy="307777"/>
          </a:xfrm>
          <a:prstGeom prst="rect">
            <a:avLst/>
          </a:prstGeom>
          <a:noFill/>
        </p:spPr>
        <p:txBody>
          <a:bodyPr wrap="square">
            <a:spAutoFit/>
          </a:bodyPr>
          <a:lstStyle/>
          <a:p>
            <a:pPr algn="ctr"/>
            <a:r>
              <a:rPr lang="en-US" sz="1400" b="1">
                <a:solidFill>
                  <a:schemeClr val="bg1"/>
                </a:solidFill>
              </a:rPr>
              <a:t>A Gateway for Smart Mobility</a:t>
            </a:r>
            <a:endParaRPr lang="en-ZA" sz="1400"/>
          </a:p>
        </p:txBody>
      </p:sp>
      <p:pic>
        <p:nvPicPr>
          <p:cNvPr id="2" name="Picture 1" descr="Untitled-2.pdf"/>
          <p:cNvPicPr>
            <a:picLocks noChangeAspect="1"/>
          </p:cNvPicPr>
          <p:nvPr/>
        </p:nvPicPr>
        <p:blipFill>
          <a:blip r:embed="rId16">
            <a:duotone>
              <a:prstClr val="black"/>
              <a:schemeClr val="accent1">
                <a:lumMod val="75000"/>
                <a:tint val="45000"/>
                <a:satMod val="400000"/>
              </a:schemeClr>
            </a:duotone>
            <a:extLst>
              <a:ext uri="{28A0092B-C50C-407E-A947-70E740481C1C}">
                <a14:useLocalDpi xmlns:a14="http://schemas.microsoft.com/office/drawing/2010/main" val="0"/>
              </a:ext>
            </a:extLst>
          </a:blip>
          <a:stretch>
            <a:fillRect/>
          </a:stretch>
        </p:blipFill>
        <p:spPr>
          <a:xfrm>
            <a:off x="3695733" y="0"/>
            <a:ext cx="8496267" cy="674552"/>
          </a:xfrm>
          <a:prstGeom prst="rect">
            <a:avLst/>
          </a:prstGeom>
          <a:solidFill>
            <a:schemeClr val="accent1">
              <a:lumMod val="75000"/>
            </a:schemeClr>
          </a:solidFill>
        </p:spPr>
      </p:pic>
      <p:pic>
        <p:nvPicPr>
          <p:cNvPr id="4" name="Picture 3">
            <a:extLst>
              <a:ext uri="{FF2B5EF4-FFF2-40B4-BE49-F238E27FC236}">
                <a16:creationId xmlns:a16="http://schemas.microsoft.com/office/drawing/2014/main" id="{ECD6B9B6-6F7C-4B06-B261-28507BB9C73D}"/>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447260" y="29818"/>
            <a:ext cx="3240157" cy="831776"/>
          </a:xfrm>
          <a:prstGeom prst="rect">
            <a:avLst/>
          </a:prstGeom>
        </p:spPr>
      </p:pic>
      <p:sp>
        <p:nvSpPr>
          <p:cNvPr id="1030" name="Rectangle 6"/>
          <p:cNvSpPr>
            <a:spLocks noGrp="1" noChangeArrowheads="1"/>
          </p:cNvSpPr>
          <p:nvPr>
            <p:ph type="sldNum" sz="quarter" idx="4"/>
          </p:nvPr>
        </p:nvSpPr>
        <p:spPr bwMode="auto">
          <a:xfrm>
            <a:off x="11123085" y="6524624"/>
            <a:ext cx="1068916"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i="0">
                <a:solidFill>
                  <a:schemeClr val="bg1"/>
                </a:solidFill>
                <a:latin typeface="Arial" charset="0"/>
              </a:defRPr>
            </a:lvl1pPr>
          </a:lstStyle>
          <a:p>
            <a:fld id="{04849074-197B-4C06-94BC-5FB462CF7647}" type="slidenum">
              <a:rPr lang="en-ZA" smtClean="0"/>
              <a:pPr/>
              <a:t>‹#›</a:t>
            </a:fld>
            <a:endParaRPr lang="en-ZA"/>
          </a:p>
        </p:txBody>
      </p:sp>
      <p:sp>
        <p:nvSpPr>
          <p:cNvPr id="5" name="TextBox 4">
            <a:extLst>
              <a:ext uri="{FF2B5EF4-FFF2-40B4-BE49-F238E27FC236}">
                <a16:creationId xmlns:a16="http://schemas.microsoft.com/office/drawing/2014/main" id="{157CAB21-3006-3E4F-AC65-69C35B0183BD}"/>
              </a:ext>
            </a:extLst>
          </p:cNvPr>
          <p:cNvSpPr txBox="1"/>
          <p:nvPr userDrawn="1">
            <p:extLst>
              <p:ext uri="{1162E1C5-73C7-4A58-AE30-91384D911F3F}">
                <p184:classification xmlns:p184="http://schemas.microsoft.com/office/powerpoint/2018/4/main" val="ftr"/>
              </p:ext>
            </p:extLst>
          </p:nvPr>
        </p:nvSpPr>
        <p:spPr>
          <a:xfrm>
            <a:off x="5353050" y="6672580"/>
            <a:ext cx="1508125" cy="121920"/>
          </a:xfrm>
          <a:prstGeom prst="rect">
            <a:avLst/>
          </a:prstGeom>
        </p:spPr>
        <p:txBody>
          <a:bodyPr horzOverflow="overflow" lIns="0" tIns="0" rIns="0" bIns="0">
            <a:spAutoFit/>
          </a:bodyPr>
          <a:lstStyle/>
          <a:p>
            <a:pPr algn="l"/>
            <a:r>
              <a:rPr lang="en-ZA" sz="800">
                <a:solidFill>
                  <a:srgbClr val="008000"/>
                </a:solidFill>
                <a:latin typeface="Calibri" panose="020F0502020204030204" pitchFamily="34" charset="0"/>
                <a:ea typeface="Calibri" panose="020F0502020204030204" pitchFamily="34" charset="0"/>
                <a:cs typeface="Calibri" panose="020F0502020204030204" pitchFamily="34" charset="0"/>
              </a:rPr>
              <a:t>KZN DOT | Classified as Confidential</a:t>
            </a:r>
          </a:p>
        </p:txBody>
      </p:sp>
    </p:spTree>
    <p:extLst>
      <p:ext uri="{BB962C8B-B14F-4D97-AF65-F5344CB8AC3E}">
        <p14:creationId xmlns:p14="http://schemas.microsoft.com/office/powerpoint/2010/main" val="1446862954"/>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Lst>
  <p:hf hdr="0" ftr="0" dt="0"/>
  <p:txStyles>
    <p:titleStyle>
      <a:lvl1pPr algn="ctr" rtl="0" eaLnBrk="1" fontAlgn="base" hangingPunct="1">
        <a:spcBef>
          <a:spcPct val="0"/>
        </a:spcBef>
        <a:spcAft>
          <a:spcPct val="0"/>
        </a:spcAft>
        <a:defRPr sz="4400" b="1">
          <a:solidFill>
            <a:schemeClr val="tx2"/>
          </a:solidFill>
          <a:latin typeface="+mj-lt"/>
          <a:ea typeface="+mj-ea"/>
          <a:cs typeface="+mj-cs"/>
        </a:defRPr>
      </a:lvl1pPr>
      <a:lvl2pPr algn="ctr" rtl="0" eaLnBrk="1" fontAlgn="base" hangingPunct="1">
        <a:spcBef>
          <a:spcPct val="0"/>
        </a:spcBef>
        <a:spcAft>
          <a:spcPct val="0"/>
        </a:spcAft>
        <a:defRPr sz="4400" b="1">
          <a:solidFill>
            <a:schemeClr val="tx2"/>
          </a:solidFill>
          <a:latin typeface="Arial" charset="0"/>
        </a:defRPr>
      </a:lvl2pPr>
      <a:lvl3pPr algn="ctr" rtl="0" eaLnBrk="1" fontAlgn="base" hangingPunct="1">
        <a:spcBef>
          <a:spcPct val="0"/>
        </a:spcBef>
        <a:spcAft>
          <a:spcPct val="0"/>
        </a:spcAft>
        <a:defRPr sz="4400" b="1">
          <a:solidFill>
            <a:schemeClr val="tx2"/>
          </a:solidFill>
          <a:latin typeface="Arial" charset="0"/>
        </a:defRPr>
      </a:lvl3pPr>
      <a:lvl4pPr algn="ctr" rtl="0" eaLnBrk="1" fontAlgn="base" hangingPunct="1">
        <a:spcBef>
          <a:spcPct val="0"/>
        </a:spcBef>
        <a:spcAft>
          <a:spcPct val="0"/>
        </a:spcAft>
        <a:defRPr sz="4400" b="1">
          <a:solidFill>
            <a:schemeClr val="tx2"/>
          </a:solidFill>
          <a:latin typeface="Arial" charset="0"/>
        </a:defRPr>
      </a:lvl4pPr>
      <a:lvl5pPr algn="ctr" rtl="0" eaLnBrk="1" fontAlgn="base" hangingPunct="1">
        <a:spcBef>
          <a:spcPct val="0"/>
        </a:spcBef>
        <a:spcAft>
          <a:spcPct val="0"/>
        </a:spcAft>
        <a:defRPr sz="4400" b="1">
          <a:solidFill>
            <a:schemeClr val="tx2"/>
          </a:solidFill>
          <a:latin typeface="Arial" charset="0"/>
        </a:defRPr>
      </a:lvl5pPr>
      <a:lvl6pPr marL="457200" algn="ctr" rtl="0" eaLnBrk="1" fontAlgn="base" hangingPunct="1">
        <a:spcBef>
          <a:spcPct val="0"/>
        </a:spcBef>
        <a:spcAft>
          <a:spcPct val="0"/>
        </a:spcAft>
        <a:defRPr sz="4400" b="1">
          <a:solidFill>
            <a:schemeClr val="tx2"/>
          </a:solidFill>
          <a:latin typeface="Arial" charset="0"/>
        </a:defRPr>
      </a:lvl6pPr>
      <a:lvl7pPr marL="914400" algn="ctr" rtl="0" eaLnBrk="1" fontAlgn="base" hangingPunct="1">
        <a:spcBef>
          <a:spcPct val="0"/>
        </a:spcBef>
        <a:spcAft>
          <a:spcPct val="0"/>
        </a:spcAft>
        <a:defRPr sz="4400" b="1">
          <a:solidFill>
            <a:schemeClr val="tx2"/>
          </a:solidFill>
          <a:latin typeface="Arial" charset="0"/>
        </a:defRPr>
      </a:lvl7pPr>
      <a:lvl8pPr marL="1371600" algn="ctr" rtl="0" eaLnBrk="1" fontAlgn="base" hangingPunct="1">
        <a:spcBef>
          <a:spcPct val="0"/>
        </a:spcBef>
        <a:spcAft>
          <a:spcPct val="0"/>
        </a:spcAft>
        <a:defRPr sz="4400" b="1">
          <a:solidFill>
            <a:schemeClr val="tx2"/>
          </a:solidFill>
          <a:latin typeface="Arial" charset="0"/>
        </a:defRPr>
      </a:lvl8pPr>
      <a:lvl9pPr marL="1828800" algn="ctr" rtl="0" eaLnBrk="1" fontAlgn="base" hangingPunct="1">
        <a:spcBef>
          <a:spcPct val="0"/>
        </a:spcBef>
        <a:spcAft>
          <a:spcPct val="0"/>
        </a:spcAft>
        <a:defRPr sz="44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876590"/>
            <a:ext cx="12144672" cy="824219"/>
          </a:xfrm>
          <a:prstGeom prst="rect">
            <a:avLst/>
          </a:prstGeom>
          <a:noFill/>
          <a:ln>
            <a:solidFill>
              <a:schemeClr val="tx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0" y="1700808"/>
            <a:ext cx="12144672" cy="4655541"/>
          </a:xfrm>
          <a:prstGeom prst="rect">
            <a:avLst/>
          </a:prstGeom>
          <a:noFill/>
          <a:ln>
            <a:solidFill>
              <a:schemeClr val="tx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370880" y="6453337"/>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ZA">
                <a:solidFill>
                  <a:prstClr val="black">
                    <a:tint val="75000"/>
                  </a:prstClr>
                </a:solidFill>
              </a:rPr>
              <a:t>2020-08-25</a:t>
            </a:r>
            <a:endParaRPr lang="en-US">
              <a:solidFill>
                <a:prstClr val="black">
                  <a:tint val="75000"/>
                </a:prstClr>
              </a:solidFill>
            </a:endParaRPr>
          </a:p>
        </p:txBody>
      </p:sp>
      <p:sp>
        <p:nvSpPr>
          <p:cNvPr id="5" name="Footer Placeholder 4"/>
          <p:cNvSpPr>
            <a:spLocks noGrp="1"/>
          </p:cNvSpPr>
          <p:nvPr>
            <p:ph type="ftr" sz="quarter" idx="3"/>
          </p:nvPr>
        </p:nvSpPr>
        <p:spPr>
          <a:xfrm>
            <a:off x="4155413" y="6453337"/>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9360363" y="6453337"/>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B0CCA43C-E545-4331-BDCE-A95AACE0403A}" type="slidenum">
              <a:rPr lang="en-US" altLang="en-US"/>
              <a:pPr/>
              <a:t>‹#›</a:t>
            </a:fld>
            <a:endParaRPr lang="en-US" altLang="en-US"/>
          </a:p>
        </p:txBody>
      </p:sp>
      <p:pic>
        <p:nvPicPr>
          <p:cNvPr id="8" name="Picture 7" descr="Transport Logo.png">
            <a:extLst>
              <a:ext uri="{FF2B5EF4-FFF2-40B4-BE49-F238E27FC236}">
                <a16:creationId xmlns:a16="http://schemas.microsoft.com/office/drawing/2014/main" id="{8A9F7570-106E-4696-9A2F-A3426F6896ED}"/>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27381" y="260648"/>
            <a:ext cx="3072341" cy="580376"/>
          </a:xfrm>
          <a:prstGeom prst="rect">
            <a:avLst/>
          </a:prstGeom>
        </p:spPr>
      </p:pic>
      <p:sp>
        <p:nvSpPr>
          <p:cNvPr id="9" name="Rectangle 8">
            <a:extLst>
              <a:ext uri="{FF2B5EF4-FFF2-40B4-BE49-F238E27FC236}">
                <a16:creationId xmlns:a16="http://schemas.microsoft.com/office/drawing/2014/main" id="{8B69F123-5B01-43F7-A8B2-5E3A5BE233C1}"/>
              </a:ext>
            </a:extLst>
          </p:cNvPr>
          <p:cNvSpPr/>
          <p:nvPr userDrawn="1"/>
        </p:nvSpPr>
        <p:spPr>
          <a:xfrm>
            <a:off x="8472053" y="332656"/>
            <a:ext cx="3672619" cy="230832"/>
          </a:xfrm>
          <a:prstGeom prst="rect">
            <a:avLst/>
          </a:prstGeom>
        </p:spPr>
        <p:txBody>
          <a:bodyPr wrap="square">
            <a:spAutoFit/>
          </a:bodyPr>
          <a:lstStyle/>
          <a:p>
            <a:r>
              <a:rPr lang="en-US" sz="900"/>
              <a:t>GROWING KWAZULU-NATAL TOGETHER</a:t>
            </a:r>
          </a:p>
        </p:txBody>
      </p:sp>
      <p:sp>
        <p:nvSpPr>
          <p:cNvPr id="3" name="TextBox 2">
            <a:extLst>
              <a:ext uri="{FF2B5EF4-FFF2-40B4-BE49-F238E27FC236}">
                <a16:creationId xmlns:a16="http://schemas.microsoft.com/office/drawing/2014/main" id="{AB2D7463-C0B4-E3AC-08DB-2D00D66B521B}"/>
              </a:ext>
            </a:extLst>
          </p:cNvPr>
          <p:cNvSpPr txBox="1"/>
          <p:nvPr userDrawn="1">
            <p:extLst>
              <p:ext uri="{1162E1C5-73C7-4A58-AE30-91384D911F3F}">
                <p184:classification xmlns:p184="http://schemas.microsoft.com/office/powerpoint/2018/4/main" val="ftr"/>
              </p:ext>
            </p:extLst>
          </p:nvPr>
        </p:nvSpPr>
        <p:spPr>
          <a:xfrm>
            <a:off x="5105401" y="6672580"/>
            <a:ext cx="2010833" cy="121920"/>
          </a:xfrm>
          <a:prstGeom prst="rect">
            <a:avLst/>
          </a:prstGeom>
        </p:spPr>
        <p:txBody>
          <a:bodyPr horzOverflow="overflow" lIns="0" tIns="0" rIns="0" bIns="0">
            <a:spAutoFit/>
          </a:bodyPr>
          <a:lstStyle/>
          <a:p>
            <a:pPr algn="l"/>
            <a:r>
              <a:rPr lang="en-ZA" sz="800">
                <a:solidFill>
                  <a:srgbClr val="008000">
                    <a:alpha val="50000"/>
                  </a:srgbClr>
                </a:solidFill>
                <a:latin typeface="Calibri" panose="020F0502020204030204" pitchFamily="34" charset="0"/>
                <a:ea typeface="Calibri" panose="020F0502020204030204" pitchFamily="34" charset="0"/>
                <a:cs typeface="Calibri" panose="020F0502020204030204" pitchFamily="34" charset="0"/>
              </a:rPr>
              <a:t>KZN DOT | Classified as Confidential</a:t>
            </a:r>
          </a:p>
        </p:txBody>
      </p:sp>
    </p:spTree>
    <p:extLst>
      <p:ext uri="{BB962C8B-B14F-4D97-AF65-F5344CB8AC3E}">
        <p14:creationId xmlns:p14="http://schemas.microsoft.com/office/powerpoint/2010/main" val="4108493231"/>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hf hdr="0" ftr="0"/>
  <p:txStyles>
    <p:titleStyle>
      <a:lvl1pPr algn="ctr" rtl="0" eaLnBrk="1" fontAlgn="base" hangingPunct="1">
        <a:spcBef>
          <a:spcPct val="0"/>
        </a:spcBef>
        <a:spcAft>
          <a:spcPct val="0"/>
        </a:spcAft>
        <a:defRPr sz="4400" kern="1200">
          <a:solidFill>
            <a:schemeClr val="tx1"/>
          </a:solidFill>
          <a:latin typeface="Arial" panose="020B0604020202020204" pitchFamily="34" charset="0"/>
          <a:ea typeface="+mj-ea"/>
          <a:cs typeface="Arial" panose="020B0604020202020204" pitchFamily="34" charset="0"/>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80FDE-9B73-2E35-110B-4A495304B837}"/>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5D555571-38C8-BC4F-4CC3-6528429791BB}"/>
              </a:ext>
            </a:extLst>
          </p:cNvPr>
          <p:cNvSpPr>
            <a:spLocks noGrp="1"/>
          </p:cNvSpPr>
          <p:nvPr>
            <p:ph type="ctrTitle"/>
          </p:nvPr>
        </p:nvSpPr>
        <p:spPr>
          <a:xfrm>
            <a:off x="3396343" y="2928258"/>
            <a:ext cx="5976257" cy="1850572"/>
          </a:xfrm>
        </p:spPr>
        <p:txBody>
          <a:bodyPr anchor="ctr">
            <a:normAutofit fontScale="90000"/>
          </a:bodyPr>
          <a:lstStyle/>
          <a:p>
            <a:pPr>
              <a:spcBef>
                <a:spcPts val="0"/>
              </a:spcBef>
              <a:spcAft>
                <a:spcPts val="0"/>
              </a:spcAft>
            </a:pPr>
            <a:br>
              <a:rPr lang="en-US" sz="3600" dirty="0">
                <a:solidFill>
                  <a:schemeClr val="tx1"/>
                </a:solidFill>
                <a:ea typeface="Aptos" panose="020B0004020202020204" pitchFamily="34" charset="0"/>
              </a:rPr>
            </a:br>
            <a:r>
              <a:rPr lang="en-US" sz="3600" dirty="0">
                <a:ea typeface="Aptos" panose="020B0004020202020204" pitchFamily="34" charset="0"/>
              </a:rPr>
              <a:t>Department of transport portfolio committee</a:t>
            </a:r>
            <a:br>
              <a:rPr lang="en-US" sz="3600" dirty="0">
                <a:ea typeface="Aptos" panose="020B0004020202020204" pitchFamily="34" charset="0"/>
              </a:rPr>
            </a:br>
            <a:br>
              <a:rPr lang="en-US" sz="3600" dirty="0">
                <a:ea typeface="Aptos" panose="020B0004020202020204" pitchFamily="34" charset="0"/>
              </a:rPr>
            </a:br>
            <a:r>
              <a:rPr lang="en-US" sz="3600" dirty="0">
                <a:ea typeface="Aptos" panose="020B0004020202020204" pitchFamily="34" charset="0"/>
              </a:rPr>
              <a:t>15 may 2026</a:t>
            </a:r>
            <a:br>
              <a:rPr lang="en-US" sz="3600" dirty="0">
                <a:ea typeface="Aptos" panose="020B0004020202020204" pitchFamily="34" charset="0"/>
              </a:rPr>
            </a:br>
            <a:br>
              <a:rPr lang="en-US" sz="3600" dirty="0">
                <a:ea typeface="Aptos" panose="020B0004020202020204" pitchFamily="34" charset="0"/>
              </a:rPr>
            </a:br>
            <a:br>
              <a:rPr lang="en-GB" sz="2800" dirty="0"/>
            </a:br>
            <a:r>
              <a:rPr lang="en-GB" sz="2800" dirty="0"/>
              <a:t>   </a:t>
            </a:r>
            <a:endParaRPr lang="en-ZA" sz="2800" dirty="0"/>
          </a:p>
        </p:txBody>
      </p:sp>
    </p:spTree>
    <p:extLst>
      <p:ext uri="{BB962C8B-B14F-4D97-AF65-F5344CB8AC3E}">
        <p14:creationId xmlns:p14="http://schemas.microsoft.com/office/powerpoint/2010/main" val="4019691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FED45-2C31-8CF5-1FF0-EFAEDA4E190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9BD9CE1C-E0B3-8D24-8B18-F49BAEBDE0B6}"/>
              </a:ext>
            </a:extLst>
          </p:cNvPr>
          <p:cNvSpPr>
            <a:spLocks noGrp="1"/>
          </p:cNvSpPr>
          <p:nvPr>
            <p:ph type="ctrTitle"/>
          </p:nvPr>
        </p:nvSpPr>
        <p:spPr>
          <a:xfrm>
            <a:off x="1667669" y="3539025"/>
            <a:ext cx="8856662" cy="1872343"/>
          </a:xfrm>
        </p:spPr>
        <p:txBody>
          <a:bodyPr anchor="ctr">
            <a:normAutofit fontScale="90000"/>
          </a:bodyPr>
          <a:lstStyle/>
          <a:p>
            <a:pPr>
              <a:spcBef>
                <a:spcPts val="0"/>
              </a:spcBef>
              <a:spcAft>
                <a:spcPts val="0"/>
              </a:spcAft>
            </a:pPr>
            <a:br>
              <a:rPr lang="en-US" sz="3600" dirty="0">
                <a:solidFill>
                  <a:schemeClr val="tx1"/>
                </a:solidFill>
                <a:ea typeface="Aptos" panose="020B0004020202020204" pitchFamily="34" charset="0"/>
              </a:rPr>
            </a:br>
            <a:r>
              <a:rPr lang="en-US" sz="3600" dirty="0">
                <a:ea typeface="Aptos" panose="020B0004020202020204" pitchFamily="34" charset="0"/>
              </a:rPr>
              <a:t>Request for cash flow assistance</a:t>
            </a:r>
            <a:br>
              <a:rPr lang="en-GB" sz="2800" dirty="0"/>
            </a:br>
            <a:r>
              <a:rPr lang="en-GB" sz="2800" dirty="0"/>
              <a:t>   </a:t>
            </a:r>
            <a:endParaRPr lang="en-ZA" sz="2800" dirty="0"/>
          </a:p>
        </p:txBody>
      </p:sp>
    </p:spTree>
    <p:extLst>
      <p:ext uri="{BB962C8B-B14F-4D97-AF65-F5344CB8AC3E}">
        <p14:creationId xmlns:p14="http://schemas.microsoft.com/office/powerpoint/2010/main" val="3608005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3ABDB-3A5B-B551-76D1-CA5FBA2138C5}"/>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0020984-27A9-567A-40A4-6397B6C4FF3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49074-197B-4C06-94BC-5FB462CF7647}" type="slidenum">
              <a:rPr kumimoji="0" lang="en-ZA" sz="1400" b="0" i="0" u="none" strike="noStrike" kern="1200" cap="none" spc="0" normalizeH="0" baseline="0" noProof="0" smtClean="0">
                <a:ln>
                  <a:noFill/>
                </a:ln>
                <a:solidFill>
                  <a:srgbClr val="FFFFFF"/>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ZA" sz="1400" b="0" i="0" u="none" strike="noStrike" kern="1200" cap="none" spc="0" normalizeH="0" baseline="0" noProof="0">
              <a:ln>
                <a:noFill/>
              </a:ln>
              <a:solidFill>
                <a:srgbClr val="FFFFFF"/>
              </a:solidFill>
              <a:effectLst/>
              <a:uLnTx/>
              <a:uFillTx/>
              <a:latin typeface="Arial" charset="0"/>
              <a:ea typeface="+mn-ea"/>
              <a:cs typeface="+mn-cs"/>
            </a:endParaRPr>
          </a:p>
        </p:txBody>
      </p:sp>
      <p:sp>
        <p:nvSpPr>
          <p:cNvPr id="2" name="Title 1">
            <a:extLst>
              <a:ext uri="{FF2B5EF4-FFF2-40B4-BE49-F238E27FC236}">
                <a16:creationId xmlns:a16="http://schemas.microsoft.com/office/drawing/2014/main" id="{A16B5BB3-AB9E-7397-E932-6FF0715E2642}"/>
              </a:ext>
            </a:extLst>
          </p:cNvPr>
          <p:cNvSpPr txBox="1">
            <a:spLocks/>
          </p:cNvSpPr>
          <p:nvPr/>
        </p:nvSpPr>
        <p:spPr bwMode="auto">
          <a:xfrm>
            <a:off x="-3" y="993782"/>
            <a:ext cx="12191999" cy="460563"/>
          </a:xfrm>
          <a:prstGeom prst="rect">
            <a:avLst/>
          </a:prstGeom>
          <a:solidFill>
            <a:schemeClr val="accent1">
              <a:lumMod val="75000"/>
            </a:schemeClr>
          </a:solidFill>
          <a:ln w="9525">
            <a:solidFill>
              <a:schemeClr val="accent1"/>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b="1">
                <a:solidFill>
                  <a:schemeClr val="tx2"/>
                </a:solidFill>
                <a:latin typeface="+mj-lt"/>
                <a:ea typeface="+mj-ea"/>
                <a:cs typeface="+mj-cs"/>
              </a:defRPr>
            </a:lvl1pPr>
            <a:lvl2pPr algn="ctr" rtl="0" eaLnBrk="1" fontAlgn="base" hangingPunct="1">
              <a:spcBef>
                <a:spcPct val="0"/>
              </a:spcBef>
              <a:spcAft>
                <a:spcPct val="0"/>
              </a:spcAft>
              <a:defRPr sz="4400" b="1">
                <a:solidFill>
                  <a:schemeClr val="tx2"/>
                </a:solidFill>
                <a:latin typeface="Arial" charset="0"/>
              </a:defRPr>
            </a:lvl2pPr>
            <a:lvl3pPr algn="ctr" rtl="0" eaLnBrk="1" fontAlgn="base" hangingPunct="1">
              <a:spcBef>
                <a:spcPct val="0"/>
              </a:spcBef>
              <a:spcAft>
                <a:spcPct val="0"/>
              </a:spcAft>
              <a:defRPr sz="4400" b="1">
                <a:solidFill>
                  <a:schemeClr val="tx2"/>
                </a:solidFill>
                <a:latin typeface="Arial" charset="0"/>
              </a:defRPr>
            </a:lvl3pPr>
            <a:lvl4pPr algn="ctr" rtl="0" eaLnBrk="1" fontAlgn="base" hangingPunct="1">
              <a:spcBef>
                <a:spcPct val="0"/>
              </a:spcBef>
              <a:spcAft>
                <a:spcPct val="0"/>
              </a:spcAft>
              <a:defRPr sz="4400" b="1">
                <a:solidFill>
                  <a:schemeClr val="tx2"/>
                </a:solidFill>
                <a:latin typeface="Arial" charset="0"/>
              </a:defRPr>
            </a:lvl4pPr>
            <a:lvl5pPr algn="ctr" rtl="0" eaLnBrk="1" fontAlgn="base" hangingPunct="1">
              <a:spcBef>
                <a:spcPct val="0"/>
              </a:spcBef>
              <a:spcAft>
                <a:spcPct val="0"/>
              </a:spcAft>
              <a:defRPr sz="4400" b="1">
                <a:solidFill>
                  <a:schemeClr val="tx2"/>
                </a:solidFill>
                <a:latin typeface="Arial" charset="0"/>
              </a:defRPr>
            </a:lvl5pPr>
            <a:lvl6pPr marL="457200" algn="ctr" rtl="0" eaLnBrk="1" fontAlgn="base" hangingPunct="1">
              <a:spcBef>
                <a:spcPct val="0"/>
              </a:spcBef>
              <a:spcAft>
                <a:spcPct val="0"/>
              </a:spcAft>
              <a:defRPr sz="4400" b="1">
                <a:solidFill>
                  <a:schemeClr val="tx2"/>
                </a:solidFill>
                <a:latin typeface="Arial" charset="0"/>
              </a:defRPr>
            </a:lvl6pPr>
            <a:lvl7pPr marL="914400" algn="ctr" rtl="0" eaLnBrk="1" fontAlgn="base" hangingPunct="1">
              <a:spcBef>
                <a:spcPct val="0"/>
              </a:spcBef>
              <a:spcAft>
                <a:spcPct val="0"/>
              </a:spcAft>
              <a:defRPr sz="4400" b="1">
                <a:solidFill>
                  <a:schemeClr val="tx2"/>
                </a:solidFill>
                <a:latin typeface="Arial" charset="0"/>
              </a:defRPr>
            </a:lvl7pPr>
            <a:lvl8pPr marL="1371600" algn="ctr" rtl="0" eaLnBrk="1" fontAlgn="base" hangingPunct="1">
              <a:spcBef>
                <a:spcPct val="0"/>
              </a:spcBef>
              <a:spcAft>
                <a:spcPct val="0"/>
              </a:spcAft>
              <a:defRPr sz="4400" b="1">
                <a:solidFill>
                  <a:schemeClr val="tx2"/>
                </a:solidFill>
                <a:latin typeface="Arial" charset="0"/>
              </a:defRPr>
            </a:lvl8pPr>
            <a:lvl9pPr marL="1828800" algn="ctr" rtl="0" eaLnBrk="1" fontAlgn="base" hangingPunct="1">
              <a:spcBef>
                <a:spcPct val="0"/>
              </a:spcBef>
              <a:spcAft>
                <a:spcPct val="0"/>
              </a:spcAft>
              <a:defRPr sz="4400" b="1">
                <a:solidFill>
                  <a:schemeClr val="tx2"/>
                </a:solidFill>
                <a:latin typeface="Arial"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rgbClr val="FFFFFF"/>
                </a:solidFill>
                <a:latin typeface="Arial" panose="020B0604020202020204" pitchFamily="34" charset="0"/>
                <a:cs typeface="Arial" panose="020B0604020202020204" pitchFamily="34" charset="0"/>
              </a:rPr>
              <a:t> DEPARTMENTAL CASH FLOW</a:t>
            </a:r>
            <a:endParaRPr kumimoji="0" lang="en-ZA" sz="3200" b="0" i="0" u="none" strike="noStrike" kern="1200" cap="none" spc="0" normalizeH="0" baseline="0" noProof="0" dirty="0">
              <a:ln>
                <a:noFill/>
              </a:ln>
              <a:solidFill>
                <a:srgbClr val="FFFFFF"/>
              </a:solidFill>
              <a:effectLst/>
              <a:uLnTx/>
              <a:uFillTx/>
              <a:latin typeface="Arial"/>
              <a:ea typeface="+mj-ea"/>
              <a:cs typeface="+mj-cs"/>
            </a:endParaRPr>
          </a:p>
        </p:txBody>
      </p:sp>
      <p:sp>
        <p:nvSpPr>
          <p:cNvPr id="8" name="Content Placeholder 1">
            <a:extLst>
              <a:ext uri="{FF2B5EF4-FFF2-40B4-BE49-F238E27FC236}">
                <a16:creationId xmlns:a16="http://schemas.microsoft.com/office/drawing/2014/main" id="{19A02274-5EB3-0957-2077-55F36FDB0731}"/>
              </a:ext>
            </a:extLst>
          </p:cNvPr>
          <p:cNvSpPr txBox="1">
            <a:spLocks/>
          </p:cNvSpPr>
          <p:nvPr/>
        </p:nvSpPr>
        <p:spPr bwMode="auto">
          <a:xfrm>
            <a:off x="137649" y="1571372"/>
            <a:ext cx="11916697" cy="4695388"/>
          </a:xfrm>
          <a:prstGeom prst="rect">
            <a:avLst/>
          </a:prstGeom>
          <a:noFill/>
          <a:ln>
            <a:noFill/>
          </a:ln>
        </p:spPr>
        <p:txBody>
          <a:bodyPr vert="horz" wrap="square" lIns="91440" tIns="45720" rIns="91440" bIns="45720" numCol="1" anchor="t" anchorCtr="0" compatLnSpc="1"/>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Arial" panose="020B0604020202020204"/>
            </a:endParaRP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sz="2000" dirty="0">
                <a:solidFill>
                  <a:prstClr val="black"/>
                </a:solidFill>
                <a:latin typeface="Calibri"/>
                <a:cs typeface="Arial" panose="020B0604020202020204"/>
              </a:rPr>
              <a:t>The department has been allocated a budget of R13 937 billion of which R9 241 billion is voted funds and R4 696 billion is Conditional Grants.</a:t>
            </a: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lang="en-US" sz="2000" dirty="0">
              <a:solidFill>
                <a:prstClr val="black"/>
              </a:solidFill>
              <a:latin typeface="Calibri"/>
              <a:cs typeface="Arial" panose="020B0604020202020204"/>
            </a:endParaRP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sz="2000" dirty="0">
                <a:solidFill>
                  <a:prstClr val="black"/>
                </a:solidFill>
                <a:latin typeface="Calibri"/>
                <a:cs typeface="Arial" panose="020B0604020202020204"/>
              </a:rPr>
              <a:t>The department submitted anticipated revenue and expenditure in terms of section 40(4)(a) of the PFMA for 2026/2027. In the submission the department is projecting R1 161 billion expenditure per month in order to be at twenty five percent in quarter one, fifty percent mid-year, seventy five percent at quarter three and one hundred percent at year end. </a:t>
            </a: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lang="en-US" sz="2000" dirty="0">
              <a:solidFill>
                <a:prstClr val="black"/>
              </a:solidFill>
              <a:latin typeface="Calibri"/>
              <a:cs typeface="Arial" panose="020B0604020202020204"/>
            </a:endParaRP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sz="2000" dirty="0">
                <a:solidFill>
                  <a:prstClr val="black"/>
                </a:solidFill>
                <a:latin typeface="Calibri"/>
                <a:cs typeface="Arial" panose="020B0604020202020204"/>
              </a:rPr>
              <a:t>This is in line with the norm that is used to gauge departmental performance on budget vs expenditure over the years which is also referred to as a measure of whether the department will over or under spend at year end.</a:t>
            </a:r>
          </a:p>
        </p:txBody>
      </p:sp>
    </p:spTree>
    <p:extLst>
      <p:ext uri="{BB962C8B-B14F-4D97-AF65-F5344CB8AC3E}">
        <p14:creationId xmlns:p14="http://schemas.microsoft.com/office/powerpoint/2010/main" val="1604318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A1B6B-B926-5BEB-89F6-10735E53EA5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18A9390-087C-8A7C-A9B7-A359E0316C8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49074-197B-4C06-94BC-5FB462CF7647}" type="slidenum">
              <a:rPr kumimoji="0" lang="en-ZA" sz="1400" b="0" i="0" u="none" strike="noStrike" kern="1200" cap="none" spc="0" normalizeH="0" baseline="0" noProof="0" smtClean="0">
                <a:ln>
                  <a:noFill/>
                </a:ln>
                <a:solidFill>
                  <a:srgbClr val="FFFFFF"/>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ZA" sz="1400" b="0" i="0" u="none" strike="noStrike" kern="1200" cap="none" spc="0" normalizeH="0" baseline="0" noProof="0">
              <a:ln>
                <a:noFill/>
              </a:ln>
              <a:solidFill>
                <a:srgbClr val="FFFFFF"/>
              </a:solidFill>
              <a:effectLst/>
              <a:uLnTx/>
              <a:uFillTx/>
              <a:latin typeface="Arial" charset="0"/>
              <a:ea typeface="+mn-ea"/>
              <a:cs typeface="+mn-cs"/>
            </a:endParaRPr>
          </a:p>
        </p:txBody>
      </p:sp>
      <p:sp>
        <p:nvSpPr>
          <p:cNvPr id="2" name="Title 1">
            <a:extLst>
              <a:ext uri="{FF2B5EF4-FFF2-40B4-BE49-F238E27FC236}">
                <a16:creationId xmlns:a16="http://schemas.microsoft.com/office/drawing/2014/main" id="{977F2E6C-34D2-CFC8-0370-1B016A386F7A}"/>
              </a:ext>
            </a:extLst>
          </p:cNvPr>
          <p:cNvSpPr txBox="1">
            <a:spLocks/>
          </p:cNvSpPr>
          <p:nvPr/>
        </p:nvSpPr>
        <p:spPr bwMode="auto">
          <a:xfrm>
            <a:off x="-3" y="993782"/>
            <a:ext cx="12191999" cy="460563"/>
          </a:xfrm>
          <a:prstGeom prst="rect">
            <a:avLst/>
          </a:prstGeom>
          <a:solidFill>
            <a:schemeClr val="accent1">
              <a:lumMod val="75000"/>
            </a:schemeClr>
          </a:solidFill>
          <a:ln w="9525">
            <a:solidFill>
              <a:schemeClr val="accent1"/>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b="1">
                <a:solidFill>
                  <a:schemeClr val="tx2"/>
                </a:solidFill>
                <a:latin typeface="+mj-lt"/>
                <a:ea typeface="+mj-ea"/>
                <a:cs typeface="+mj-cs"/>
              </a:defRPr>
            </a:lvl1pPr>
            <a:lvl2pPr algn="ctr" rtl="0" eaLnBrk="1" fontAlgn="base" hangingPunct="1">
              <a:spcBef>
                <a:spcPct val="0"/>
              </a:spcBef>
              <a:spcAft>
                <a:spcPct val="0"/>
              </a:spcAft>
              <a:defRPr sz="4400" b="1">
                <a:solidFill>
                  <a:schemeClr val="tx2"/>
                </a:solidFill>
                <a:latin typeface="Arial" charset="0"/>
              </a:defRPr>
            </a:lvl2pPr>
            <a:lvl3pPr algn="ctr" rtl="0" eaLnBrk="1" fontAlgn="base" hangingPunct="1">
              <a:spcBef>
                <a:spcPct val="0"/>
              </a:spcBef>
              <a:spcAft>
                <a:spcPct val="0"/>
              </a:spcAft>
              <a:defRPr sz="4400" b="1">
                <a:solidFill>
                  <a:schemeClr val="tx2"/>
                </a:solidFill>
                <a:latin typeface="Arial" charset="0"/>
              </a:defRPr>
            </a:lvl3pPr>
            <a:lvl4pPr algn="ctr" rtl="0" eaLnBrk="1" fontAlgn="base" hangingPunct="1">
              <a:spcBef>
                <a:spcPct val="0"/>
              </a:spcBef>
              <a:spcAft>
                <a:spcPct val="0"/>
              </a:spcAft>
              <a:defRPr sz="4400" b="1">
                <a:solidFill>
                  <a:schemeClr val="tx2"/>
                </a:solidFill>
                <a:latin typeface="Arial" charset="0"/>
              </a:defRPr>
            </a:lvl4pPr>
            <a:lvl5pPr algn="ctr" rtl="0" eaLnBrk="1" fontAlgn="base" hangingPunct="1">
              <a:spcBef>
                <a:spcPct val="0"/>
              </a:spcBef>
              <a:spcAft>
                <a:spcPct val="0"/>
              </a:spcAft>
              <a:defRPr sz="4400" b="1">
                <a:solidFill>
                  <a:schemeClr val="tx2"/>
                </a:solidFill>
                <a:latin typeface="Arial" charset="0"/>
              </a:defRPr>
            </a:lvl5pPr>
            <a:lvl6pPr marL="457200" algn="ctr" rtl="0" eaLnBrk="1" fontAlgn="base" hangingPunct="1">
              <a:spcBef>
                <a:spcPct val="0"/>
              </a:spcBef>
              <a:spcAft>
                <a:spcPct val="0"/>
              </a:spcAft>
              <a:defRPr sz="4400" b="1">
                <a:solidFill>
                  <a:schemeClr val="tx2"/>
                </a:solidFill>
                <a:latin typeface="Arial" charset="0"/>
              </a:defRPr>
            </a:lvl6pPr>
            <a:lvl7pPr marL="914400" algn="ctr" rtl="0" eaLnBrk="1" fontAlgn="base" hangingPunct="1">
              <a:spcBef>
                <a:spcPct val="0"/>
              </a:spcBef>
              <a:spcAft>
                <a:spcPct val="0"/>
              </a:spcAft>
              <a:defRPr sz="4400" b="1">
                <a:solidFill>
                  <a:schemeClr val="tx2"/>
                </a:solidFill>
                <a:latin typeface="Arial" charset="0"/>
              </a:defRPr>
            </a:lvl7pPr>
            <a:lvl8pPr marL="1371600" algn="ctr" rtl="0" eaLnBrk="1" fontAlgn="base" hangingPunct="1">
              <a:spcBef>
                <a:spcPct val="0"/>
              </a:spcBef>
              <a:spcAft>
                <a:spcPct val="0"/>
              </a:spcAft>
              <a:defRPr sz="4400" b="1">
                <a:solidFill>
                  <a:schemeClr val="tx2"/>
                </a:solidFill>
                <a:latin typeface="Arial" charset="0"/>
              </a:defRPr>
            </a:lvl8pPr>
            <a:lvl9pPr marL="1828800" algn="ctr" rtl="0" eaLnBrk="1" fontAlgn="base" hangingPunct="1">
              <a:spcBef>
                <a:spcPct val="0"/>
              </a:spcBef>
              <a:spcAft>
                <a:spcPct val="0"/>
              </a:spcAft>
              <a:defRPr sz="4400" b="1">
                <a:solidFill>
                  <a:schemeClr val="tx2"/>
                </a:solidFill>
                <a:latin typeface="Arial"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rgbClr val="FFFFFF"/>
                </a:solidFill>
                <a:latin typeface="Arial" panose="020B0604020202020204" pitchFamily="34" charset="0"/>
                <a:cs typeface="Arial" panose="020B0604020202020204" pitchFamily="34" charset="0"/>
              </a:rPr>
              <a:t> DEPARTMENTAL CASH FLOW</a:t>
            </a:r>
            <a:endParaRPr kumimoji="0" lang="en-ZA" sz="3200" b="0" i="0" u="none" strike="noStrike" kern="1200" cap="none" spc="0" normalizeH="0" baseline="0" noProof="0" dirty="0">
              <a:ln>
                <a:noFill/>
              </a:ln>
              <a:solidFill>
                <a:srgbClr val="FFFFFF"/>
              </a:solidFill>
              <a:effectLst/>
              <a:uLnTx/>
              <a:uFillTx/>
              <a:latin typeface="Arial"/>
              <a:ea typeface="+mj-ea"/>
              <a:cs typeface="+mj-cs"/>
            </a:endParaRPr>
          </a:p>
        </p:txBody>
      </p:sp>
      <p:sp>
        <p:nvSpPr>
          <p:cNvPr id="8" name="Content Placeholder 1">
            <a:extLst>
              <a:ext uri="{FF2B5EF4-FFF2-40B4-BE49-F238E27FC236}">
                <a16:creationId xmlns:a16="http://schemas.microsoft.com/office/drawing/2014/main" id="{16862963-DFB3-BA8C-0ED8-BDEEECD351E1}"/>
              </a:ext>
            </a:extLst>
          </p:cNvPr>
          <p:cNvSpPr txBox="1">
            <a:spLocks/>
          </p:cNvSpPr>
          <p:nvPr/>
        </p:nvSpPr>
        <p:spPr bwMode="auto">
          <a:xfrm>
            <a:off x="137649" y="1571372"/>
            <a:ext cx="11916697" cy="4695388"/>
          </a:xfrm>
          <a:prstGeom prst="rect">
            <a:avLst/>
          </a:prstGeom>
          <a:noFill/>
          <a:ln>
            <a:noFill/>
          </a:ln>
        </p:spPr>
        <p:txBody>
          <a:bodyPr vert="horz" wrap="square" lIns="91440" tIns="45720" rIns="91440" bIns="45720" numCol="1" anchor="t" anchorCtr="0" compatLnSpc="1"/>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Arial" panose="020B0604020202020204"/>
            </a:endParaRP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sz="2000" dirty="0">
                <a:solidFill>
                  <a:prstClr val="black"/>
                </a:solidFill>
                <a:latin typeface="Calibri"/>
                <a:cs typeface="Arial" panose="020B0604020202020204"/>
              </a:rPr>
              <a:t>The department is also required to submit a schedule to the banking section where the department can receive 8.33% of its voted funds on a monthly basis which equates to R769 million. In addition, the department is anticipating to receive on average R128 million per month for the Public Transport Operations Grant per month. </a:t>
            </a: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Arial" panose="020B0604020202020204"/>
            </a:endParaRP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sz="2000" dirty="0">
                <a:solidFill>
                  <a:prstClr val="black"/>
                </a:solidFill>
                <a:latin typeface="Calibri"/>
                <a:cs typeface="Arial" panose="020B0604020202020204"/>
              </a:rPr>
              <a:t>The department also anticipates to receive per quarter, R770 million rand for the Provincial Roads Maintenance Grant and R15 million for the EPWP Grant respectively. With these funds expected on the last month of each quarter the department is then in shortfall of around R200 million for at least two months every quarter.</a:t>
            </a: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lang="en-US" sz="2000" dirty="0">
              <a:solidFill>
                <a:prstClr val="black"/>
              </a:solidFill>
              <a:latin typeface="Calibri"/>
              <a:cs typeface="Arial" panose="020B0604020202020204"/>
            </a:endParaRP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sz="2000" dirty="0">
                <a:solidFill>
                  <a:prstClr val="black"/>
                </a:solidFill>
                <a:latin typeface="Calibri"/>
                <a:cs typeface="Arial" panose="020B0604020202020204"/>
              </a:rPr>
              <a:t>The below tables aim to demonstrate the departments cashflow shortfall where the PRMG and EPWP Grants are not received on a monthly basis, with Accruals and Payables being a factor compared to Accruals and Payables not being a factor.</a:t>
            </a: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Arial" panose="020B0604020202020204"/>
            </a:endParaRP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sz="3600" b="0" i="0" u="none" strike="noStrike" kern="1200" cap="none" spc="0" normalizeH="0" baseline="0" noProof="0" dirty="0">
              <a:ln>
                <a:noFill/>
              </a:ln>
              <a:solidFill>
                <a:prstClr val="black"/>
              </a:solidFill>
              <a:effectLst/>
              <a:highlight>
                <a:srgbClr val="FF0000"/>
              </a:highlight>
              <a:uLnTx/>
              <a:uFillTx/>
              <a:latin typeface="Calibri"/>
              <a:ea typeface="+mn-ea"/>
              <a:cs typeface="Arial" panose="020B0604020202020204"/>
            </a:endParaRPr>
          </a:p>
        </p:txBody>
      </p:sp>
    </p:spTree>
    <p:extLst>
      <p:ext uri="{BB962C8B-B14F-4D97-AF65-F5344CB8AC3E}">
        <p14:creationId xmlns:p14="http://schemas.microsoft.com/office/powerpoint/2010/main" val="2230466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0EEDF-98AF-CC41-59CF-1760495ABAAB}"/>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7DF3E3D-B35D-947C-2D26-CDC2438E070E}"/>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49074-197B-4C06-94BC-5FB462CF7647}" type="slidenum">
              <a:rPr kumimoji="0" lang="en-ZA" sz="1400" b="0" i="0" u="none" strike="noStrike" kern="1200" cap="none" spc="0" normalizeH="0" baseline="0" noProof="0" smtClean="0">
                <a:ln>
                  <a:noFill/>
                </a:ln>
                <a:solidFill>
                  <a:srgbClr val="FFFFFF"/>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ZA" sz="1400" b="0" i="0" u="none" strike="noStrike" kern="1200" cap="none" spc="0" normalizeH="0" baseline="0" noProof="0">
              <a:ln>
                <a:noFill/>
              </a:ln>
              <a:solidFill>
                <a:srgbClr val="FFFFFF"/>
              </a:solidFill>
              <a:effectLst/>
              <a:uLnTx/>
              <a:uFillTx/>
              <a:latin typeface="Arial" charset="0"/>
              <a:ea typeface="+mn-ea"/>
              <a:cs typeface="+mn-cs"/>
            </a:endParaRPr>
          </a:p>
        </p:txBody>
      </p:sp>
      <p:sp>
        <p:nvSpPr>
          <p:cNvPr id="2" name="Title 1">
            <a:extLst>
              <a:ext uri="{FF2B5EF4-FFF2-40B4-BE49-F238E27FC236}">
                <a16:creationId xmlns:a16="http://schemas.microsoft.com/office/drawing/2014/main" id="{10B1AE72-1790-7EC1-D657-181082BBA354}"/>
              </a:ext>
            </a:extLst>
          </p:cNvPr>
          <p:cNvSpPr txBox="1">
            <a:spLocks/>
          </p:cNvSpPr>
          <p:nvPr/>
        </p:nvSpPr>
        <p:spPr bwMode="auto">
          <a:xfrm>
            <a:off x="-3" y="993782"/>
            <a:ext cx="12191999" cy="460563"/>
          </a:xfrm>
          <a:prstGeom prst="rect">
            <a:avLst/>
          </a:prstGeom>
          <a:solidFill>
            <a:schemeClr val="accent1">
              <a:lumMod val="75000"/>
            </a:schemeClr>
          </a:solidFill>
          <a:ln w="9525">
            <a:solidFill>
              <a:schemeClr val="accent1"/>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b="1">
                <a:solidFill>
                  <a:schemeClr val="tx2"/>
                </a:solidFill>
                <a:latin typeface="+mj-lt"/>
                <a:ea typeface="+mj-ea"/>
                <a:cs typeface="+mj-cs"/>
              </a:defRPr>
            </a:lvl1pPr>
            <a:lvl2pPr algn="ctr" rtl="0" eaLnBrk="1" fontAlgn="base" hangingPunct="1">
              <a:spcBef>
                <a:spcPct val="0"/>
              </a:spcBef>
              <a:spcAft>
                <a:spcPct val="0"/>
              </a:spcAft>
              <a:defRPr sz="4400" b="1">
                <a:solidFill>
                  <a:schemeClr val="tx2"/>
                </a:solidFill>
                <a:latin typeface="Arial" charset="0"/>
              </a:defRPr>
            </a:lvl2pPr>
            <a:lvl3pPr algn="ctr" rtl="0" eaLnBrk="1" fontAlgn="base" hangingPunct="1">
              <a:spcBef>
                <a:spcPct val="0"/>
              </a:spcBef>
              <a:spcAft>
                <a:spcPct val="0"/>
              </a:spcAft>
              <a:defRPr sz="4400" b="1">
                <a:solidFill>
                  <a:schemeClr val="tx2"/>
                </a:solidFill>
                <a:latin typeface="Arial" charset="0"/>
              </a:defRPr>
            </a:lvl3pPr>
            <a:lvl4pPr algn="ctr" rtl="0" eaLnBrk="1" fontAlgn="base" hangingPunct="1">
              <a:spcBef>
                <a:spcPct val="0"/>
              </a:spcBef>
              <a:spcAft>
                <a:spcPct val="0"/>
              </a:spcAft>
              <a:defRPr sz="4400" b="1">
                <a:solidFill>
                  <a:schemeClr val="tx2"/>
                </a:solidFill>
                <a:latin typeface="Arial" charset="0"/>
              </a:defRPr>
            </a:lvl4pPr>
            <a:lvl5pPr algn="ctr" rtl="0" eaLnBrk="1" fontAlgn="base" hangingPunct="1">
              <a:spcBef>
                <a:spcPct val="0"/>
              </a:spcBef>
              <a:spcAft>
                <a:spcPct val="0"/>
              </a:spcAft>
              <a:defRPr sz="4400" b="1">
                <a:solidFill>
                  <a:schemeClr val="tx2"/>
                </a:solidFill>
                <a:latin typeface="Arial" charset="0"/>
              </a:defRPr>
            </a:lvl5pPr>
            <a:lvl6pPr marL="457200" algn="ctr" rtl="0" eaLnBrk="1" fontAlgn="base" hangingPunct="1">
              <a:spcBef>
                <a:spcPct val="0"/>
              </a:spcBef>
              <a:spcAft>
                <a:spcPct val="0"/>
              </a:spcAft>
              <a:defRPr sz="4400" b="1">
                <a:solidFill>
                  <a:schemeClr val="tx2"/>
                </a:solidFill>
                <a:latin typeface="Arial" charset="0"/>
              </a:defRPr>
            </a:lvl6pPr>
            <a:lvl7pPr marL="914400" algn="ctr" rtl="0" eaLnBrk="1" fontAlgn="base" hangingPunct="1">
              <a:spcBef>
                <a:spcPct val="0"/>
              </a:spcBef>
              <a:spcAft>
                <a:spcPct val="0"/>
              </a:spcAft>
              <a:defRPr sz="4400" b="1">
                <a:solidFill>
                  <a:schemeClr val="tx2"/>
                </a:solidFill>
                <a:latin typeface="Arial" charset="0"/>
              </a:defRPr>
            </a:lvl7pPr>
            <a:lvl8pPr marL="1371600" algn="ctr" rtl="0" eaLnBrk="1" fontAlgn="base" hangingPunct="1">
              <a:spcBef>
                <a:spcPct val="0"/>
              </a:spcBef>
              <a:spcAft>
                <a:spcPct val="0"/>
              </a:spcAft>
              <a:defRPr sz="4400" b="1">
                <a:solidFill>
                  <a:schemeClr val="tx2"/>
                </a:solidFill>
                <a:latin typeface="Arial" charset="0"/>
              </a:defRPr>
            </a:lvl8pPr>
            <a:lvl9pPr marL="1828800" algn="ctr" rtl="0" eaLnBrk="1" fontAlgn="base" hangingPunct="1">
              <a:spcBef>
                <a:spcPct val="0"/>
              </a:spcBef>
              <a:spcAft>
                <a:spcPct val="0"/>
              </a:spcAft>
              <a:defRPr sz="4400" b="1">
                <a:solidFill>
                  <a:schemeClr val="tx2"/>
                </a:solidFill>
                <a:latin typeface="Arial"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rgbClr val="FFFFFF"/>
                </a:solidFill>
                <a:latin typeface="Arial" panose="020B0604020202020204" pitchFamily="34" charset="0"/>
                <a:cs typeface="Arial" panose="020B0604020202020204" pitchFamily="34" charset="0"/>
              </a:rPr>
              <a:t> </a:t>
            </a:r>
            <a:r>
              <a:rPr lang="en-GB" sz="2800" dirty="0">
                <a:solidFill>
                  <a:srgbClr val="FFFFFF"/>
                </a:solidFill>
                <a:latin typeface="Arial" panose="020B0604020202020204" pitchFamily="34" charset="0"/>
                <a:cs typeface="Arial" panose="020B0604020202020204" pitchFamily="34" charset="0"/>
              </a:rPr>
              <a:t>DEPARTMENTAL CASH FLOW ALIGNED TO SECTION 40(4)(a)</a:t>
            </a:r>
            <a:endParaRPr kumimoji="0" lang="en-ZA" sz="3200" b="0" i="0" u="none" strike="noStrike" kern="1200" cap="none" spc="0" normalizeH="0" baseline="0" noProof="0" dirty="0">
              <a:ln>
                <a:noFill/>
              </a:ln>
              <a:solidFill>
                <a:srgbClr val="FFFFFF"/>
              </a:solidFill>
              <a:effectLst/>
              <a:uLnTx/>
              <a:uFillTx/>
              <a:latin typeface="Arial"/>
              <a:ea typeface="+mj-ea"/>
              <a:cs typeface="+mj-cs"/>
            </a:endParaRPr>
          </a:p>
        </p:txBody>
      </p:sp>
      <p:sp>
        <p:nvSpPr>
          <p:cNvPr id="8" name="Content Placeholder 1">
            <a:extLst>
              <a:ext uri="{FF2B5EF4-FFF2-40B4-BE49-F238E27FC236}">
                <a16:creationId xmlns:a16="http://schemas.microsoft.com/office/drawing/2014/main" id="{10669671-0FAE-83B4-A97B-F1DEE3708EA7}"/>
              </a:ext>
            </a:extLst>
          </p:cNvPr>
          <p:cNvSpPr txBox="1">
            <a:spLocks/>
          </p:cNvSpPr>
          <p:nvPr/>
        </p:nvSpPr>
        <p:spPr bwMode="auto">
          <a:xfrm>
            <a:off x="137649" y="1571372"/>
            <a:ext cx="11916697" cy="4695388"/>
          </a:xfrm>
          <a:prstGeom prst="rect">
            <a:avLst/>
          </a:prstGeom>
          <a:noFill/>
          <a:ln>
            <a:noFill/>
          </a:ln>
        </p:spPr>
        <p:txBody>
          <a:bodyPr vert="horz" wrap="square" lIns="91440" tIns="45720" rIns="91440" bIns="45720" numCol="1" anchor="t" anchorCtr="0" compatLnSpc="1"/>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Arial" panose="020B0604020202020204"/>
            </a:endParaRP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Arial" panose="020B0604020202020204"/>
            </a:endParaRP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sz="3600" b="0" i="0" u="none" strike="noStrike" kern="1200" cap="none" spc="0" normalizeH="0" baseline="0" noProof="0" dirty="0">
              <a:ln>
                <a:noFill/>
              </a:ln>
              <a:solidFill>
                <a:prstClr val="black"/>
              </a:solidFill>
              <a:effectLst/>
              <a:highlight>
                <a:srgbClr val="FF0000"/>
              </a:highlight>
              <a:uLnTx/>
              <a:uFillTx/>
              <a:latin typeface="Calibri"/>
              <a:ea typeface="+mn-ea"/>
              <a:cs typeface="Arial" panose="020B0604020202020204"/>
            </a:endParaRPr>
          </a:p>
        </p:txBody>
      </p:sp>
      <p:pic>
        <p:nvPicPr>
          <p:cNvPr id="7" name="Picture 6">
            <a:extLst>
              <a:ext uri="{FF2B5EF4-FFF2-40B4-BE49-F238E27FC236}">
                <a16:creationId xmlns:a16="http://schemas.microsoft.com/office/drawing/2014/main" id="{9AC5A30D-1D73-C496-1DB2-942DBBDC8BEF}"/>
              </a:ext>
            </a:extLst>
          </p:cNvPr>
          <p:cNvPicPr>
            <a:picLocks noChangeAspect="1"/>
          </p:cNvPicPr>
          <p:nvPr/>
        </p:nvPicPr>
        <p:blipFill>
          <a:blip r:embed="rId3"/>
          <a:stretch>
            <a:fillRect/>
          </a:stretch>
        </p:blipFill>
        <p:spPr>
          <a:xfrm>
            <a:off x="275303" y="2096716"/>
            <a:ext cx="11779044" cy="3302598"/>
          </a:xfrm>
          <a:prstGeom prst="rect">
            <a:avLst/>
          </a:prstGeom>
        </p:spPr>
      </p:pic>
    </p:spTree>
    <p:extLst>
      <p:ext uri="{BB962C8B-B14F-4D97-AF65-F5344CB8AC3E}">
        <p14:creationId xmlns:p14="http://schemas.microsoft.com/office/powerpoint/2010/main" val="4059126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DC14D-3501-031D-071C-AF9BF84C30FB}"/>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E80D286-0E2E-165C-99F2-EBE9F1CF8557}"/>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49074-197B-4C06-94BC-5FB462CF7647}" type="slidenum">
              <a:rPr kumimoji="0" lang="en-ZA" sz="1400" b="0" i="0" u="none" strike="noStrike" kern="1200" cap="none" spc="0" normalizeH="0" baseline="0" noProof="0" smtClean="0">
                <a:ln>
                  <a:noFill/>
                </a:ln>
                <a:solidFill>
                  <a:srgbClr val="FFFFFF"/>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ZA" sz="1400" b="0" i="0" u="none" strike="noStrike" kern="1200" cap="none" spc="0" normalizeH="0" baseline="0" noProof="0">
              <a:ln>
                <a:noFill/>
              </a:ln>
              <a:solidFill>
                <a:srgbClr val="FFFFFF"/>
              </a:solidFill>
              <a:effectLst/>
              <a:uLnTx/>
              <a:uFillTx/>
              <a:latin typeface="Arial" charset="0"/>
              <a:ea typeface="+mn-ea"/>
              <a:cs typeface="+mn-cs"/>
            </a:endParaRPr>
          </a:p>
        </p:txBody>
      </p:sp>
      <p:sp>
        <p:nvSpPr>
          <p:cNvPr id="2" name="Title 1">
            <a:extLst>
              <a:ext uri="{FF2B5EF4-FFF2-40B4-BE49-F238E27FC236}">
                <a16:creationId xmlns:a16="http://schemas.microsoft.com/office/drawing/2014/main" id="{AB72F43F-5332-CADA-1E33-B2FAC6FFB731}"/>
              </a:ext>
            </a:extLst>
          </p:cNvPr>
          <p:cNvSpPr txBox="1">
            <a:spLocks/>
          </p:cNvSpPr>
          <p:nvPr/>
        </p:nvSpPr>
        <p:spPr bwMode="auto">
          <a:xfrm>
            <a:off x="-3" y="993782"/>
            <a:ext cx="12191999" cy="460563"/>
          </a:xfrm>
          <a:prstGeom prst="rect">
            <a:avLst/>
          </a:prstGeom>
          <a:solidFill>
            <a:schemeClr val="accent1">
              <a:lumMod val="75000"/>
            </a:schemeClr>
          </a:solidFill>
          <a:ln w="9525">
            <a:solidFill>
              <a:schemeClr val="accent1"/>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b="1">
                <a:solidFill>
                  <a:schemeClr val="tx2"/>
                </a:solidFill>
                <a:latin typeface="+mj-lt"/>
                <a:ea typeface="+mj-ea"/>
                <a:cs typeface="+mj-cs"/>
              </a:defRPr>
            </a:lvl1pPr>
            <a:lvl2pPr algn="ctr" rtl="0" eaLnBrk="1" fontAlgn="base" hangingPunct="1">
              <a:spcBef>
                <a:spcPct val="0"/>
              </a:spcBef>
              <a:spcAft>
                <a:spcPct val="0"/>
              </a:spcAft>
              <a:defRPr sz="4400" b="1">
                <a:solidFill>
                  <a:schemeClr val="tx2"/>
                </a:solidFill>
                <a:latin typeface="Arial" charset="0"/>
              </a:defRPr>
            </a:lvl2pPr>
            <a:lvl3pPr algn="ctr" rtl="0" eaLnBrk="1" fontAlgn="base" hangingPunct="1">
              <a:spcBef>
                <a:spcPct val="0"/>
              </a:spcBef>
              <a:spcAft>
                <a:spcPct val="0"/>
              </a:spcAft>
              <a:defRPr sz="4400" b="1">
                <a:solidFill>
                  <a:schemeClr val="tx2"/>
                </a:solidFill>
                <a:latin typeface="Arial" charset="0"/>
              </a:defRPr>
            </a:lvl3pPr>
            <a:lvl4pPr algn="ctr" rtl="0" eaLnBrk="1" fontAlgn="base" hangingPunct="1">
              <a:spcBef>
                <a:spcPct val="0"/>
              </a:spcBef>
              <a:spcAft>
                <a:spcPct val="0"/>
              </a:spcAft>
              <a:defRPr sz="4400" b="1">
                <a:solidFill>
                  <a:schemeClr val="tx2"/>
                </a:solidFill>
                <a:latin typeface="Arial" charset="0"/>
              </a:defRPr>
            </a:lvl4pPr>
            <a:lvl5pPr algn="ctr" rtl="0" eaLnBrk="1" fontAlgn="base" hangingPunct="1">
              <a:spcBef>
                <a:spcPct val="0"/>
              </a:spcBef>
              <a:spcAft>
                <a:spcPct val="0"/>
              </a:spcAft>
              <a:defRPr sz="4400" b="1">
                <a:solidFill>
                  <a:schemeClr val="tx2"/>
                </a:solidFill>
                <a:latin typeface="Arial" charset="0"/>
              </a:defRPr>
            </a:lvl5pPr>
            <a:lvl6pPr marL="457200" algn="ctr" rtl="0" eaLnBrk="1" fontAlgn="base" hangingPunct="1">
              <a:spcBef>
                <a:spcPct val="0"/>
              </a:spcBef>
              <a:spcAft>
                <a:spcPct val="0"/>
              </a:spcAft>
              <a:defRPr sz="4400" b="1">
                <a:solidFill>
                  <a:schemeClr val="tx2"/>
                </a:solidFill>
                <a:latin typeface="Arial" charset="0"/>
              </a:defRPr>
            </a:lvl6pPr>
            <a:lvl7pPr marL="914400" algn="ctr" rtl="0" eaLnBrk="1" fontAlgn="base" hangingPunct="1">
              <a:spcBef>
                <a:spcPct val="0"/>
              </a:spcBef>
              <a:spcAft>
                <a:spcPct val="0"/>
              </a:spcAft>
              <a:defRPr sz="4400" b="1">
                <a:solidFill>
                  <a:schemeClr val="tx2"/>
                </a:solidFill>
                <a:latin typeface="Arial" charset="0"/>
              </a:defRPr>
            </a:lvl7pPr>
            <a:lvl8pPr marL="1371600" algn="ctr" rtl="0" eaLnBrk="1" fontAlgn="base" hangingPunct="1">
              <a:spcBef>
                <a:spcPct val="0"/>
              </a:spcBef>
              <a:spcAft>
                <a:spcPct val="0"/>
              </a:spcAft>
              <a:defRPr sz="4400" b="1">
                <a:solidFill>
                  <a:schemeClr val="tx2"/>
                </a:solidFill>
                <a:latin typeface="Arial" charset="0"/>
              </a:defRPr>
            </a:lvl8pPr>
            <a:lvl9pPr marL="1828800" algn="ctr" rtl="0" eaLnBrk="1" fontAlgn="base" hangingPunct="1">
              <a:spcBef>
                <a:spcPct val="0"/>
              </a:spcBef>
              <a:spcAft>
                <a:spcPct val="0"/>
              </a:spcAft>
              <a:defRPr sz="4400" b="1">
                <a:solidFill>
                  <a:schemeClr val="tx2"/>
                </a:solidFill>
                <a:latin typeface="Arial"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rgbClr val="FFFFFF"/>
                </a:solidFill>
                <a:latin typeface="Arial" panose="020B0604020202020204" pitchFamily="34" charset="0"/>
                <a:cs typeface="Arial" panose="020B0604020202020204" pitchFamily="34" charset="0"/>
              </a:rPr>
              <a:t> DEPARTMENTAL CASH FLOW – WITHOUT ACCUALS AND PAYABLES</a:t>
            </a:r>
            <a:endParaRPr kumimoji="0" lang="en-ZA" sz="3200" b="0" i="0" u="none" strike="noStrike" kern="1200" cap="none" spc="0" normalizeH="0" baseline="0" noProof="0" dirty="0">
              <a:ln>
                <a:noFill/>
              </a:ln>
              <a:solidFill>
                <a:srgbClr val="FFFFFF"/>
              </a:solidFill>
              <a:effectLst/>
              <a:uLnTx/>
              <a:uFillTx/>
              <a:latin typeface="Arial"/>
              <a:ea typeface="+mj-ea"/>
              <a:cs typeface="+mj-cs"/>
            </a:endParaRPr>
          </a:p>
        </p:txBody>
      </p:sp>
      <p:sp>
        <p:nvSpPr>
          <p:cNvPr id="8" name="Content Placeholder 1">
            <a:extLst>
              <a:ext uri="{FF2B5EF4-FFF2-40B4-BE49-F238E27FC236}">
                <a16:creationId xmlns:a16="http://schemas.microsoft.com/office/drawing/2014/main" id="{005FB121-ADE8-C0D6-0E58-17A1BC7E8D84}"/>
              </a:ext>
            </a:extLst>
          </p:cNvPr>
          <p:cNvSpPr txBox="1">
            <a:spLocks/>
          </p:cNvSpPr>
          <p:nvPr/>
        </p:nvSpPr>
        <p:spPr bwMode="auto">
          <a:xfrm>
            <a:off x="137649" y="1571372"/>
            <a:ext cx="11916697" cy="4695388"/>
          </a:xfrm>
          <a:prstGeom prst="rect">
            <a:avLst/>
          </a:prstGeom>
          <a:noFill/>
          <a:ln>
            <a:noFill/>
          </a:ln>
        </p:spPr>
        <p:txBody>
          <a:bodyPr vert="horz" wrap="square" lIns="91440" tIns="45720" rIns="91440" bIns="45720" numCol="1" anchor="t" anchorCtr="0" compatLnSpc="1"/>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Arial" panose="020B0604020202020204"/>
            </a:endParaRP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Arial" panose="020B0604020202020204"/>
            </a:endParaRP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sz="3600" b="0" i="0" u="none" strike="noStrike" kern="1200" cap="none" spc="0" normalizeH="0" baseline="0" noProof="0" dirty="0">
              <a:ln>
                <a:noFill/>
              </a:ln>
              <a:solidFill>
                <a:prstClr val="black"/>
              </a:solidFill>
              <a:effectLst/>
              <a:highlight>
                <a:srgbClr val="FF0000"/>
              </a:highlight>
              <a:uLnTx/>
              <a:uFillTx/>
              <a:latin typeface="Calibri"/>
              <a:ea typeface="+mn-ea"/>
              <a:cs typeface="Arial" panose="020B0604020202020204"/>
            </a:endParaRPr>
          </a:p>
        </p:txBody>
      </p:sp>
      <p:pic>
        <p:nvPicPr>
          <p:cNvPr id="5" name="Picture 4">
            <a:extLst>
              <a:ext uri="{FF2B5EF4-FFF2-40B4-BE49-F238E27FC236}">
                <a16:creationId xmlns:a16="http://schemas.microsoft.com/office/drawing/2014/main" id="{A51DCD36-3B2E-1E44-E4D8-368233DB38DC}"/>
              </a:ext>
            </a:extLst>
          </p:cNvPr>
          <p:cNvPicPr>
            <a:picLocks noChangeAspect="1"/>
          </p:cNvPicPr>
          <p:nvPr/>
        </p:nvPicPr>
        <p:blipFill>
          <a:blip r:embed="rId3"/>
          <a:stretch>
            <a:fillRect/>
          </a:stretch>
        </p:blipFill>
        <p:spPr>
          <a:xfrm>
            <a:off x="137649" y="2163101"/>
            <a:ext cx="11814866" cy="3290642"/>
          </a:xfrm>
          <a:prstGeom prst="rect">
            <a:avLst/>
          </a:prstGeom>
        </p:spPr>
      </p:pic>
    </p:spTree>
    <p:extLst>
      <p:ext uri="{BB962C8B-B14F-4D97-AF65-F5344CB8AC3E}">
        <p14:creationId xmlns:p14="http://schemas.microsoft.com/office/powerpoint/2010/main" val="1057167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523BA-1034-FCFE-5368-49B808E2E7AD}"/>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5970C1B-D430-4C33-794B-D1327E159AD5}"/>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49074-197B-4C06-94BC-5FB462CF7647}" type="slidenum">
              <a:rPr kumimoji="0" lang="en-ZA" sz="1400" b="0" i="0" u="none" strike="noStrike" kern="1200" cap="none" spc="0" normalizeH="0" baseline="0" noProof="0" smtClean="0">
                <a:ln>
                  <a:noFill/>
                </a:ln>
                <a:solidFill>
                  <a:srgbClr val="FFFFFF"/>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ZA" sz="1400" b="0" i="0" u="none" strike="noStrike" kern="1200" cap="none" spc="0" normalizeH="0" baseline="0" noProof="0">
              <a:ln>
                <a:noFill/>
              </a:ln>
              <a:solidFill>
                <a:srgbClr val="FFFFFF"/>
              </a:solidFill>
              <a:effectLst/>
              <a:uLnTx/>
              <a:uFillTx/>
              <a:latin typeface="Arial" charset="0"/>
              <a:ea typeface="+mn-ea"/>
              <a:cs typeface="+mn-cs"/>
            </a:endParaRPr>
          </a:p>
        </p:txBody>
      </p:sp>
      <p:sp>
        <p:nvSpPr>
          <p:cNvPr id="2" name="Title 1">
            <a:extLst>
              <a:ext uri="{FF2B5EF4-FFF2-40B4-BE49-F238E27FC236}">
                <a16:creationId xmlns:a16="http://schemas.microsoft.com/office/drawing/2014/main" id="{3073E715-76EC-572D-6D99-1591D320156F}"/>
              </a:ext>
            </a:extLst>
          </p:cNvPr>
          <p:cNvSpPr txBox="1">
            <a:spLocks/>
          </p:cNvSpPr>
          <p:nvPr/>
        </p:nvSpPr>
        <p:spPr bwMode="auto">
          <a:xfrm>
            <a:off x="-3" y="993782"/>
            <a:ext cx="12191999" cy="460563"/>
          </a:xfrm>
          <a:prstGeom prst="rect">
            <a:avLst/>
          </a:prstGeom>
          <a:solidFill>
            <a:schemeClr val="accent1">
              <a:lumMod val="75000"/>
            </a:schemeClr>
          </a:solidFill>
          <a:ln w="9525">
            <a:solidFill>
              <a:schemeClr val="accent1"/>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b="1">
                <a:solidFill>
                  <a:schemeClr val="tx2"/>
                </a:solidFill>
                <a:latin typeface="+mj-lt"/>
                <a:ea typeface="+mj-ea"/>
                <a:cs typeface="+mj-cs"/>
              </a:defRPr>
            </a:lvl1pPr>
            <a:lvl2pPr algn="ctr" rtl="0" eaLnBrk="1" fontAlgn="base" hangingPunct="1">
              <a:spcBef>
                <a:spcPct val="0"/>
              </a:spcBef>
              <a:spcAft>
                <a:spcPct val="0"/>
              </a:spcAft>
              <a:defRPr sz="4400" b="1">
                <a:solidFill>
                  <a:schemeClr val="tx2"/>
                </a:solidFill>
                <a:latin typeface="Arial" charset="0"/>
              </a:defRPr>
            </a:lvl2pPr>
            <a:lvl3pPr algn="ctr" rtl="0" eaLnBrk="1" fontAlgn="base" hangingPunct="1">
              <a:spcBef>
                <a:spcPct val="0"/>
              </a:spcBef>
              <a:spcAft>
                <a:spcPct val="0"/>
              </a:spcAft>
              <a:defRPr sz="4400" b="1">
                <a:solidFill>
                  <a:schemeClr val="tx2"/>
                </a:solidFill>
                <a:latin typeface="Arial" charset="0"/>
              </a:defRPr>
            </a:lvl3pPr>
            <a:lvl4pPr algn="ctr" rtl="0" eaLnBrk="1" fontAlgn="base" hangingPunct="1">
              <a:spcBef>
                <a:spcPct val="0"/>
              </a:spcBef>
              <a:spcAft>
                <a:spcPct val="0"/>
              </a:spcAft>
              <a:defRPr sz="4400" b="1">
                <a:solidFill>
                  <a:schemeClr val="tx2"/>
                </a:solidFill>
                <a:latin typeface="Arial" charset="0"/>
              </a:defRPr>
            </a:lvl4pPr>
            <a:lvl5pPr algn="ctr" rtl="0" eaLnBrk="1" fontAlgn="base" hangingPunct="1">
              <a:spcBef>
                <a:spcPct val="0"/>
              </a:spcBef>
              <a:spcAft>
                <a:spcPct val="0"/>
              </a:spcAft>
              <a:defRPr sz="4400" b="1">
                <a:solidFill>
                  <a:schemeClr val="tx2"/>
                </a:solidFill>
                <a:latin typeface="Arial" charset="0"/>
              </a:defRPr>
            </a:lvl5pPr>
            <a:lvl6pPr marL="457200" algn="ctr" rtl="0" eaLnBrk="1" fontAlgn="base" hangingPunct="1">
              <a:spcBef>
                <a:spcPct val="0"/>
              </a:spcBef>
              <a:spcAft>
                <a:spcPct val="0"/>
              </a:spcAft>
              <a:defRPr sz="4400" b="1">
                <a:solidFill>
                  <a:schemeClr val="tx2"/>
                </a:solidFill>
                <a:latin typeface="Arial" charset="0"/>
              </a:defRPr>
            </a:lvl6pPr>
            <a:lvl7pPr marL="914400" algn="ctr" rtl="0" eaLnBrk="1" fontAlgn="base" hangingPunct="1">
              <a:spcBef>
                <a:spcPct val="0"/>
              </a:spcBef>
              <a:spcAft>
                <a:spcPct val="0"/>
              </a:spcAft>
              <a:defRPr sz="4400" b="1">
                <a:solidFill>
                  <a:schemeClr val="tx2"/>
                </a:solidFill>
                <a:latin typeface="Arial" charset="0"/>
              </a:defRPr>
            </a:lvl7pPr>
            <a:lvl8pPr marL="1371600" algn="ctr" rtl="0" eaLnBrk="1" fontAlgn="base" hangingPunct="1">
              <a:spcBef>
                <a:spcPct val="0"/>
              </a:spcBef>
              <a:spcAft>
                <a:spcPct val="0"/>
              </a:spcAft>
              <a:defRPr sz="4400" b="1">
                <a:solidFill>
                  <a:schemeClr val="tx2"/>
                </a:solidFill>
                <a:latin typeface="Arial" charset="0"/>
              </a:defRPr>
            </a:lvl8pPr>
            <a:lvl9pPr marL="1828800" algn="ctr" rtl="0" eaLnBrk="1" fontAlgn="base" hangingPunct="1">
              <a:spcBef>
                <a:spcPct val="0"/>
              </a:spcBef>
              <a:spcAft>
                <a:spcPct val="0"/>
              </a:spcAft>
              <a:defRPr sz="4400" b="1">
                <a:solidFill>
                  <a:schemeClr val="tx2"/>
                </a:solidFill>
                <a:latin typeface="Arial"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rgbClr val="FFFFFF"/>
                </a:solidFill>
                <a:latin typeface="Arial" panose="020B0604020202020204" pitchFamily="34" charset="0"/>
                <a:cs typeface="Arial" panose="020B0604020202020204" pitchFamily="34" charset="0"/>
              </a:rPr>
              <a:t> PAYMENT OF INVOICES</a:t>
            </a:r>
            <a:endParaRPr kumimoji="0" lang="en-ZA" sz="3200" b="0" i="0" u="none" strike="noStrike" kern="1200" cap="none" spc="0" normalizeH="0" baseline="0" noProof="0" dirty="0">
              <a:ln>
                <a:noFill/>
              </a:ln>
              <a:solidFill>
                <a:srgbClr val="FFFFFF"/>
              </a:solidFill>
              <a:effectLst/>
              <a:uLnTx/>
              <a:uFillTx/>
              <a:latin typeface="Arial"/>
              <a:ea typeface="+mj-ea"/>
              <a:cs typeface="+mj-cs"/>
            </a:endParaRPr>
          </a:p>
        </p:txBody>
      </p:sp>
      <p:sp>
        <p:nvSpPr>
          <p:cNvPr id="8" name="Content Placeholder 1">
            <a:extLst>
              <a:ext uri="{FF2B5EF4-FFF2-40B4-BE49-F238E27FC236}">
                <a16:creationId xmlns:a16="http://schemas.microsoft.com/office/drawing/2014/main" id="{B0B434B9-8F8A-F933-E546-26187C0BCCCC}"/>
              </a:ext>
            </a:extLst>
          </p:cNvPr>
          <p:cNvSpPr txBox="1">
            <a:spLocks/>
          </p:cNvSpPr>
          <p:nvPr/>
        </p:nvSpPr>
        <p:spPr bwMode="auto">
          <a:xfrm>
            <a:off x="137649" y="1571372"/>
            <a:ext cx="11916697" cy="4695388"/>
          </a:xfrm>
          <a:prstGeom prst="rect">
            <a:avLst/>
          </a:prstGeom>
          <a:noFill/>
          <a:ln>
            <a:noFill/>
          </a:ln>
        </p:spPr>
        <p:txBody>
          <a:bodyPr vert="horz" wrap="square" lIns="91440" tIns="45720" rIns="91440" bIns="45720" numCol="1" anchor="t" anchorCtr="0" compatLnSpc="1"/>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Arial" panose="020B0604020202020204"/>
            </a:endParaRP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Arial" panose="020B0604020202020204"/>
              </a:rPr>
              <a:t>As at 31</a:t>
            </a:r>
            <a:r>
              <a:rPr lang="en-US" sz="2000" dirty="0">
                <a:solidFill>
                  <a:prstClr val="black"/>
                </a:solidFill>
                <a:latin typeface="Calibri"/>
                <a:cs typeface="Arial" panose="020B0604020202020204"/>
              </a:rPr>
              <a:t> March 2026 the department had R1 816 billion outstanding invoices of which R278 million was accruals and R1 538 billion payables. </a:t>
            </a:r>
            <a:r>
              <a:rPr kumimoji="0" lang="en-US" sz="2000" b="0" i="0" u="none" strike="noStrike" kern="1200" cap="none" spc="0" normalizeH="0" baseline="0" noProof="0" dirty="0">
                <a:ln>
                  <a:noFill/>
                </a:ln>
                <a:solidFill>
                  <a:prstClr val="black"/>
                </a:solidFill>
                <a:effectLst/>
                <a:uLnTx/>
                <a:uFillTx/>
                <a:latin typeface="Calibri"/>
                <a:ea typeface="+mn-ea"/>
                <a:cs typeface="Arial" panose="020B0604020202020204"/>
              </a:rPr>
              <a:t>R805 million of the R1 538 </a:t>
            </a:r>
            <a:r>
              <a:rPr lang="en-US" sz="2000" dirty="0">
                <a:solidFill>
                  <a:prstClr val="black"/>
                </a:solidFill>
                <a:latin typeface="Calibri"/>
                <a:cs typeface="Arial" panose="020B0604020202020204"/>
              </a:rPr>
              <a:t>billion are invoices that were exceeding 30 days.</a:t>
            </a: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Arial" panose="020B0604020202020204"/>
            </a:endParaRP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sz="2000" dirty="0">
                <a:solidFill>
                  <a:prstClr val="black"/>
                </a:solidFill>
                <a:latin typeface="Calibri"/>
                <a:cs typeface="Arial" panose="020B0604020202020204"/>
              </a:rPr>
              <a:t>To date R1 470 billion has been paid by the department of which R218 million was for Salaries and Wages and R1 252 billion has been paid to service providers. </a:t>
            </a: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lang="en-US" sz="2000" dirty="0">
              <a:solidFill>
                <a:prstClr val="black"/>
              </a:solidFill>
              <a:latin typeface="Calibri"/>
              <a:cs typeface="Arial" panose="020B0604020202020204"/>
            </a:endParaRP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sz="2000" dirty="0">
                <a:solidFill>
                  <a:prstClr val="black"/>
                </a:solidFill>
                <a:latin typeface="Calibri"/>
                <a:cs typeface="Arial" panose="020B0604020202020204"/>
              </a:rPr>
              <a:t>The department has paid the R805 million that was in excess of 30 days as at year end, however it currently trails behind on invoices in more than of 30 days mainly emanating from the shortfall in April 2026. (see attached schedule)</a:t>
            </a: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lang="en-US" sz="2000" dirty="0">
              <a:solidFill>
                <a:prstClr val="black"/>
              </a:solidFill>
              <a:latin typeface="Calibri"/>
              <a:cs typeface="Arial" panose="020B0604020202020204"/>
            </a:endParaRP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sz="2000" dirty="0">
                <a:solidFill>
                  <a:prstClr val="black"/>
                </a:solidFill>
                <a:latin typeface="Calibri"/>
                <a:cs typeface="Arial" panose="020B0604020202020204"/>
              </a:rPr>
              <a:t>Continued receipt of cashflow as currently prescribed and as displayed on the above tables  poses a challenge for the department to comply with payment of invoices within 30 days. </a:t>
            </a:r>
          </a:p>
        </p:txBody>
      </p:sp>
    </p:spTree>
    <p:extLst>
      <p:ext uri="{BB962C8B-B14F-4D97-AF65-F5344CB8AC3E}">
        <p14:creationId xmlns:p14="http://schemas.microsoft.com/office/powerpoint/2010/main" val="1612560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85E12-F2DF-A231-39B3-BE2449FD1A55}"/>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E350384-3060-B982-4AB2-FF3B9AF1CAE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849074-197B-4C06-94BC-5FB462CF7647}" type="slidenum">
              <a:rPr kumimoji="0" lang="en-ZA" sz="1400" b="0" i="0" u="none" strike="noStrike" kern="1200" cap="none" spc="0" normalizeH="0" baseline="0" noProof="0" smtClean="0">
                <a:ln>
                  <a:noFill/>
                </a:ln>
                <a:solidFill>
                  <a:srgbClr val="FFFFFF"/>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ZA" sz="1400" b="0" i="0" u="none" strike="noStrike" kern="1200" cap="none" spc="0" normalizeH="0" baseline="0" noProof="0">
              <a:ln>
                <a:noFill/>
              </a:ln>
              <a:solidFill>
                <a:srgbClr val="FFFFFF"/>
              </a:solidFill>
              <a:effectLst/>
              <a:uLnTx/>
              <a:uFillTx/>
              <a:latin typeface="Arial" charset="0"/>
              <a:ea typeface="+mn-ea"/>
              <a:cs typeface="+mn-cs"/>
            </a:endParaRPr>
          </a:p>
        </p:txBody>
      </p:sp>
      <p:sp>
        <p:nvSpPr>
          <p:cNvPr id="2" name="Title 1">
            <a:extLst>
              <a:ext uri="{FF2B5EF4-FFF2-40B4-BE49-F238E27FC236}">
                <a16:creationId xmlns:a16="http://schemas.microsoft.com/office/drawing/2014/main" id="{A22E395E-06DB-C776-56F2-74DD492D63AB}"/>
              </a:ext>
            </a:extLst>
          </p:cNvPr>
          <p:cNvSpPr txBox="1">
            <a:spLocks/>
          </p:cNvSpPr>
          <p:nvPr/>
        </p:nvSpPr>
        <p:spPr bwMode="auto">
          <a:xfrm>
            <a:off x="-3" y="993782"/>
            <a:ext cx="12191999" cy="460563"/>
          </a:xfrm>
          <a:prstGeom prst="rect">
            <a:avLst/>
          </a:prstGeom>
          <a:solidFill>
            <a:schemeClr val="accent1">
              <a:lumMod val="75000"/>
            </a:schemeClr>
          </a:solidFill>
          <a:ln w="9525">
            <a:solidFill>
              <a:schemeClr val="accent1"/>
            </a:solid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b="1">
                <a:solidFill>
                  <a:schemeClr val="tx2"/>
                </a:solidFill>
                <a:latin typeface="+mj-lt"/>
                <a:ea typeface="+mj-ea"/>
                <a:cs typeface="+mj-cs"/>
              </a:defRPr>
            </a:lvl1pPr>
            <a:lvl2pPr algn="ctr" rtl="0" eaLnBrk="1" fontAlgn="base" hangingPunct="1">
              <a:spcBef>
                <a:spcPct val="0"/>
              </a:spcBef>
              <a:spcAft>
                <a:spcPct val="0"/>
              </a:spcAft>
              <a:defRPr sz="4400" b="1">
                <a:solidFill>
                  <a:schemeClr val="tx2"/>
                </a:solidFill>
                <a:latin typeface="Arial" charset="0"/>
              </a:defRPr>
            </a:lvl2pPr>
            <a:lvl3pPr algn="ctr" rtl="0" eaLnBrk="1" fontAlgn="base" hangingPunct="1">
              <a:spcBef>
                <a:spcPct val="0"/>
              </a:spcBef>
              <a:spcAft>
                <a:spcPct val="0"/>
              </a:spcAft>
              <a:defRPr sz="4400" b="1">
                <a:solidFill>
                  <a:schemeClr val="tx2"/>
                </a:solidFill>
                <a:latin typeface="Arial" charset="0"/>
              </a:defRPr>
            </a:lvl3pPr>
            <a:lvl4pPr algn="ctr" rtl="0" eaLnBrk="1" fontAlgn="base" hangingPunct="1">
              <a:spcBef>
                <a:spcPct val="0"/>
              </a:spcBef>
              <a:spcAft>
                <a:spcPct val="0"/>
              </a:spcAft>
              <a:defRPr sz="4400" b="1">
                <a:solidFill>
                  <a:schemeClr val="tx2"/>
                </a:solidFill>
                <a:latin typeface="Arial" charset="0"/>
              </a:defRPr>
            </a:lvl4pPr>
            <a:lvl5pPr algn="ctr" rtl="0" eaLnBrk="1" fontAlgn="base" hangingPunct="1">
              <a:spcBef>
                <a:spcPct val="0"/>
              </a:spcBef>
              <a:spcAft>
                <a:spcPct val="0"/>
              </a:spcAft>
              <a:defRPr sz="4400" b="1">
                <a:solidFill>
                  <a:schemeClr val="tx2"/>
                </a:solidFill>
                <a:latin typeface="Arial" charset="0"/>
              </a:defRPr>
            </a:lvl5pPr>
            <a:lvl6pPr marL="457200" algn="ctr" rtl="0" eaLnBrk="1" fontAlgn="base" hangingPunct="1">
              <a:spcBef>
                <a:spcPct val="0"/>
              </a:spcBef>
              <a:spcAft>
                <a:spcPct val="0"/>
              </a:spcAft>
              <a:defRPr sz="4400" b="1">
                <a:solidFill>
                  <a:schemeClr val="tx2"/>
                </a:solidFill>
                <a:latin typeface="Arial" charset="0"/>
              </a:defRPr>
            </a:lvl6pPr>
            <a:lvl7pPr marL="914400" algn="ctr" rtl="0" eaLnBrk="1" fontAlgn="base" hangingPunct="1">
              <a:spcBef>
                <a:spcPct val="0"/>
              </a:spcBef>
              <a:spcAft>
                <a:spcPct val="0"/>
              </a:spcAft>
              <a:defRPr sz="4400" b="1">
                <a:solidFill>
                  <a:schemeClr val="tx2"/>
                </a:solidFill>
                <a:latin typeface="Arial" charset="0"/>
              </a:defRPr>
            </a:lvl7pPr>
            <a:lvl8pPr marL="1371600" algn="ctr" rtl="0" eaLnBrk="1" fontAlgn="base" hangingPunct="1">
              <a:spcBef>
                <a:spcPct val="0"/>
              </a:spcBef>
              <a:spcAft>
                <a:spcPct val="0"/>
              </a:spcAft>
              <a:defRPr sz="4400" b="1">
                <a:solidFill>
                  <a:schemeClr val="tx2"/>
                </a:solidFill>
                <a:latin typeface="Arial" charset="0"/>
              </a:defRPr>
            </a:lvl8pPr>
            <a:lvl9pPr marL="1828800" algn="ctr" rtl="0" eaLnBrk="1" fontAlgn="base" hangingPunct="1">
              <a:spcBef>
                <a:spcPct val="0"/>
              </a:spcBef>
              <a:spcAft>
                <a:spcPct val="0"/>
              </a:spcAft>
              <a:defRPr sz="4400" b="1">
                <a:solidFill>
                  <a:schemeClr val="tx2"/>
                </a:solidFill>
                <a:latin typeface="Arial"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solidFill>
                  <a:srgbClr val="FFFFFF"/>
                </a:solidFill>
                <a:latin typeface="Arial" panose="020B0604020202020204" pitchFamily="34" charset="0"/>
                <a:cs typeface="Arial" panose="020B0604020202020204" pitchFamily="34" charset="0"/>
              </a:rPr>
              <a:t> PAYMENT OF INVOICES</a:t>
            </a:r>
            <a:endParaRPr kumimoji="0" lang="en-ZA" sz="3200" b="0" i="0" u="none" strike="noStrike" kern="1200" cap="none" spc="0" normalizeH="0" baseline="0" noProof="0" dirty="0">
              <a:ln>
                <a:noFill/>
              </a:ln>
              <a:solidFill>
                <a:srgbClr val="FFFFFF"/>
              </a:solidFill>
              <a:effectLst/>
              <a:uLnTx/>
              <a:uFillTx/>
              <a:latin typeface="Arial"/>
              <a:ea typeface="+mj-ea"/>
              <a:cs typeface="+mj-cs"/>
            </a:endParaRPr>
          </a:p>
        </p:txBody>
      </p:sp>
      <p:sp>
        <p:nvSpPr>
          <p:cNvPr id="8" name="Content Placeholder 1">
            <a:extLst>
              <a:ext uri="{FF2B5EF4-FFF2-40B4-BE49-F238E27FC236}">
                <a16:creationId xmlns:a16="http://schemas.microsoft.com/office/drawing/2014/main" id="{2C986308-64BA-C72C-3C3A-9F23D35F3130}"/>
              </a:ext>
            </a:extLst>
          </p:cNvPr>
          <p:cNvSpPr txBox="1">
            <a:spLocks/>
          </p:cNvSpPr>
          <p:nvPr/>
        </p:nvSpPr>
        <p:spPr bwMode="auto">
          <a:xfrm>
            <a:off x="137649" y="1571372"/>
            <a:ext cx="11916697" cy="4695388"/>
          </a:xfrm>
          <a:prstGeom prst="rect">
            <a:avLst/>
          </a:prstGeom>
          <a:noFill/>
          <a:ln>
            <a:noFill/>
          </a:ln>
        </p:spPr>
        <p:txBody>
          <a:bodyPr vert="horz" wrap="square" lIns="91440" tIns="45720" rIns="91440" bIns="45720" numCol="1" anchor="t" anchorCtr="0" compatLnSpc="1"/>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Arial" panose="020B0604020202020204"/>
            </a:endParaRPr>
          </a:p>
          <a:p>
            <a:pPr marL="0" marR="0" lvl="0" indent="0" algn="just"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sz="2000" dirty="0">
                <a:solidFill>
                  <a:prstClr val="black"/>
                </a:solidFill>
                <a:latin typeface="Calibri"/>
                <a:cs typeface="Arial" panose="020B0604020202020204"/>
              </a:rPr>
              <a:t>The following measures are being implemented by the department to improve cash flow and clear the non-compliance on invoices in excess of 30 days.</a:t>
            </a:r>
          </a:p>
          <a:p>
            <a:pPr lvl="1" algn="just">
              <a:buFont typeface="Arial" panose="020B0604020202020204" pitchFamily="34" charset="0"/>
              <a:buChar char="•"/>
              <a:defRPr/>
            </a:pPr>
            <a:r>
              <a:rPr lang="en-US" sz="2000" dirty="0">
                <a:solidFill>
                  <a:prstClr val="black"/>
                </a:solidFill>
                <a:latin typeface="Calibri"/>
                <a:cs typeface="Arial" panose="020B0604020202020204"/>
              </a:rPr>
              <a:t>Implement an electronic system to receive invoices</a:t>
            </a:r>
          </a:p>
          <a:p>
            <a:pPr lvl="1" algn="just">
              <a:buFont typeface="Arial" panose="020B0604020202020204" pitchFamily="34" charset="0"/>
              <a:buChar char="•"/>
              <a:defRPr/>
            </a:pPr>
            <a:r>
              <a:rPr lang="en-US" sz="2000" dirty="0">
                <a:solidFill>
                  <a:prstClr val="black"/>
                </a:solidFill>
                <a:latin typeface="Calibri"/>
                <a:cs typeface="Arial" panose="020B0604020202020204"/>
              </a:rPr>
              <a:t>Manage budget allocation and cashflow per </a:t>
            </a:r>
            <a:r>
              <a:rPr lang="en-US" sz="2000" dirty="0" err="1">
                <a:solidFill>
                  <a:prstClr val="black"/>
                </a:solidFill>
                <a:latin typeface="Calibri"/>
                <a:cs typeface="Arial" panose="020B0604020202020204"/>
              </a:rPr>
              <a:t>Programme</a:t>
            </a:r>
            <a:r>
              <a:rPr lang="en-US" sz="2000" dirty="0">
                <a:solidFill>
                  <a:prstClr val="black"/>
                </a:solidFill>
                <a:latin typeface="Calibri"/>
                <a:cs typeface="Arial" panose="020B0604020202020204"/>
              </a:rPr>
              <a:t> through budget controllers</a:t>
            </a:r>
          </a:p>
          <a:p>
            <a:pPr lvl="1" algn="just">
              <a:buFont typeface="Arial" panose="020B0604020202020204" pitchFamily="34" charset="0"/>
              <a:buChar char="•"/>
              <a:defRPr/>
            </a:pPr>
            <a:r>
              <a:rPr lang="en-US" sz="2000" dirty="0">
                <a:solidFill>
                  <a:prstClr val="black"/>
                </a:solidFill>
                <a:latin typeface="Calibri"/>
                <a:cs typeface="Arial" panose="020B0604020202020204"/>
              </a:rPr>
              <a:t>Reconcile all outstanding payables more than 30 days and process payments</a:t>
            </a:r>
          </a:p>
          <a:p>
            <a:pPr lvl="1" algn="just">
              <a:buFont typeface="Arial" panose="020B0604020202020204" pitchFamily="34" charset="0"/>
              <a:buChar char="•"/>
              <a:defRPr/>
            </a:pPr>
            <a:r>
              <a:rPr lang="en-US" sz="2000" dirty="0">
                <a:solidFill>
                  <a:prstClr val="black"/>
                </a:solidFill>
                <a:latin typeface="Calibri"/>
                <a:cs typeface="Arial" panose="020B0604020202020204"/>
              </a:rPr>
              <a:t>Halt all new procurement and review orders that have been issued</a:t>
            </a:r>
          </a:p>
          <a:p>
            <a:pPr lvl="1" algn="just">
              <a:buFont typeface="Arial" panose="020B0604020202020204" pitchFamily="34" charset="0"/>
              <a:buChar char="•"/>
              <a:defRPr/>
            </a:pPr>
            <a:r>
              <a:rPr lang="en-US" sz="2000" dirty="0">
                <a:solidFill>
                  <a:prstClr val="black"/>
                </a:solidFill>
                <a:latin typeface="Calibri"/>
                <a:cs typeface="Arial" panose="020B0604020202020204"/>
              </a:rPr>
              <a:t>Ensure compliance with Cost Cutting Measures</a:t>
            </a:r>
          </a:p>
          <a:p>
            <a:pPr lvl="1" algn="just">
              <a:buFont typeface="Arial" panose="020B0604020202020204" pitchFamily="34" charset="0"/>
              <a:buChar char="•"/>
              <a:defRPr/>
            </a:pPr>
            <a:r>
              <a:rPr lang="en-US" sz="2000" dirty="0">
                <a:solidFill>
                  <a:prstClr val="black"/>
                </a:solidFill>
                <a:latin typeface="Calibri"/>
                <a:cs typeface="Arial" panose="020B0604020202020204"/>
              </a:rPr>
              <a:t>Write to National Treasury to request all grants to be received monthly.</a:t>
            </a:r>
          </a:p>
          <a:p>
            <a:pPr lvl="1" algn="just">
              <a:buFont typeface="Arial" panose="020B0604020202020204" pitchFamily="34" charset="0"/>
              <a:buChar char="•"/>
              <a:defRPr/>
            </a:pPr>
            <a:r>
              <a:rPr lang="en-US" sz="2000" dirty="0">
                <a:solidFill>
                  <a:prstClr val="black"/>
                </a:solidFill>
                <a:latin typeface="Calibri"/>
                <a:cs typeface="Arial" panose="020B0604020202020204"/>
              </a:rPr>
              <a:t>Request Provincial Treasury for assistance on the shortfall for two months to be recovered when the PRMG and EPWP is received.</a:t>
            </a:r>
          </a:p>
          <a:p>
            <a:pPr lvl="1" algn="just">
              <a:buFont typeface="Arial" panose="020B0604020202020204" pitchFamily="34" charset="0"/>
              <a:buChar char="•"/>
              <a:defRPr/>
            </a:pPr>
            <a:endParaRPr kumimoji="0" lang="en-US" sz="2600" b="0" i="0" u="none" strike="noStrike" kern="1200" cap="none" spc="0" normalizeH="0" baseline="0" noProof="0" dirty="0">
              <a:ln>
                <a:noFill/>
              </a:ln>
              <a:solidFill>
                <a:prstClr val="black"/>
              </a:solidFill>
              <a:effectLst/>
              <a:uLnTx/>
              <a:uFillTx/>
              <a:latin typeface="Calibri"/>
              <a:ea typeface="+mn-ea"/>
              <a:cs typeface="Arial" panose="020B0604020202020204"/>
            </a:endParaRPr>
          </a:p>
        </p:txBody>
      </p:sp>
    </p:spTree>
    <p:extLst>
      <p:ext uri="{BB962C8B-B14F-4D97-AF65-F5344CB8AC3E}">
        <p14:creationId xmlns:p14="http://schemas.microsoft.com/office/powerpoint/2010/main" val="2442084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252">
    <p:spTree>
      <p:nvGrpSpPr>
        <p:cNvPr id="1" name=""/>
        <p:cNvGrpSpPr/>
        <p:nvPr/>
      </p:nvGrpSpPr>
      <p:grpSpPr>
        <a:xfrm>
          <a:off x="0" y="0"/>
          <a:ext cx="0" cy="0"/>
          <a:chOff x="0" y="0"/>
          <a:chExt cx="0" cy="0"/>
        </a:xfrm>
      </p:grpSpPr>
      <p:pic>
        <p:nvPicPr>
          <p:cNvPr id="2" name="Picture 2" descr="Background.jpg">
            <a:extLst>
              <a:ext uri="{FF2B5EF4-FFF2-40B4-BE49-F238E27FC236}">
                <a16:creationId xmlns:a16="http://schemas.microsoft.com/office/drawing/2014/main" id="{3DBABA0D-8342-8F3F-48F8-BD7848179C75}"/>
              </a:ext>
            </a:extLst>
          </p:cNvPr>
          <p:cNvPicPr>
            <a:picLocks noChangeAspect="1"/>
          </p:cNvPicPr>
          <p:nvPr/>
        </p:nvPicPr>
        <p:blipFill>
          <a:blip r:embed="rId3"/>
          <a:stretch>
            <a:fillRect/>
          </a:stretch>
        </p:blipFill>
        <p:spPr>
          <a:xfrm>
            <a:off x="0" y="97657"/>
            <a:ext cx="12192000" cy="6693764"/>
          </a:xfrm>
          <a:prstGeom prst="rect">
            <a:avLst/>
          </a:prstGeom>
          <a:noFill/>
          <a:ln cap="flat">
            <a:noFill/>
          </a:ln>
        </p:spPr>
      </p:pic>
      <p:sp>
        <p:nvSpPr>
          <p:cNvPr id="3" name="Rectangle 1">
            <a:extLst>
              <a:ext uri="{FF2B5EF4-FFF2-40B4-BE49-F238E27FC236}">
                <a16:creationId xmlns:a16="http://schemas.microsoft.com/office/drawing/2014/main" id="{89584F9D-1A2F-6CFE-1A5C-98255BD011A4}"/>
              </a:ext>
            </a:extLst>
          </p:cNvPr>
          <p:cNvSpPr/>
          <p:nvPr/>
        </p:nvSpPr>
        <p:spPr>
          <a:xfrm>
            <a:off x="2135562" y="2132856"/>
            <a:ext cx="7848871" cy="1015660"/>
          </a:xfrm>
          <a:prstGeom prst="rect">
            <a:avLst/>
          </a:prstGeom>
          <a:noFill/>
          <a:ln cap="flat">
            <a:no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6000" b="1" i="0" u="none" strike="noStrike" kern="1200" cap="none" spc="0" baseline="0">
                <a:solidFill>
                  <a:srgbClr val="FFFFFF"/>
                </a:solidFill>
                <a:uFillTx/>
                <a:latin typeface="Arial"/>
                <a:cs typeface="Arial"/>
              </a:rPr>
              <a:t>THANK YOU</a:t>
            </a:r>
            <a:endParaRPr lang="en-ZA" sz="6000" b="0" i="0" u="none" strike="noStrike" kern="1200" cap="none" spc="0" baseline="0">
              <a:solidFill>
                <a:srgbClr val="FFFFFF"/>
              </a:solidFill>
              <a:uFillTx/>
              <a:latin typeface="Arial"/>
              <a:cs typeface="Arial"/>
            </a:endParaRPr>
          </a:p>
        </p:txBody>
      </p:sp>
      <p:pic>
        <p:nvPicPr>
          <p:cNvPr id="4" name="Picture 3" descr="Untitled-20.png">
            <a:extLst>
              <a:ext uri="{FF2B5EF4-FFF2-40B4-BE49-F238E27FC236}">
                <a16:creationId xmlns:a16="http://schemas.microsoft.com/office/drawing/2014/main" id="{BDC1E06A-1346-E975-078D-E8E59C82CBF0}"/>
              </a:ext>
            </a:extLst>
          </p:cNvPr>
          <p:cNvPicPr>
            <a:picLocks noChangeAspect="1"/>
          </p:cNvPicPr>
          <p:nvPr/>
        </p:nvPicPr>
        <p:blipFill>
          <a:blip r:embed="rId4"/>
          <a:stretch>
            <a:fillRect/>
          </a:stretch>
        </p:blipFill>
        <p:spPr>
          <a:xfrm>
            <a:off x="4727850" y="3284982"/>
            <a:ext cx="2736305" cy="1737926"/>
          </a:xfrm>
          <a:prstGeom prst="rect">
            <a:avLst/>
          </a:prstGeom>
          <a:noFill/>
          <a:ln cap="flat">
            <a:noFill/>
          </a:ln>
        </p:spPr>
      </p:pic>
    </p:spTree>
  </p:cSld>
  <p:clrMapOvr>
    <a:masterClrMapping/>
  </p:clrMapOvr>
</p:sld>
</file>

<file path=ppt/theme/theme1.xml><?xml version="1.0" encoding="utf-8"?>
<a:theme xmlns:a="http://schemas.openxmlformats.org/drawingml/2006/main" name="1_DoT Templat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DoT Template">
  <a:themeElements>
    <a:clrScheme name="Custom 1">
      <a:dk1>
        <a:srgbClr val="000000"/>
      </a:dk1>
      <a:lt1>
        <a:srgbClr val="FFFFFF"/>
      </a:lt1>
      <a:dk2>
        <a:srgbClr val="000000"/>
      </a:dk2>
      <a:lt2>
        <a:srgbClr val="969696"/>
      </a:lt2>
      <a:accent1>
        <a:srgbClr val="00B050"/>
      </a:accent1>
      <a:accent2>
        <a:srgbClr val="FF9966"/>
      </a:accent2>
      <a:accent3>
        <a:srgbClr val="FFFFFF"/>
      </a:accent3>
      <a:accent4>
        <a:srgbClr val="000000"/>
      </a:accent4>
      <a:accent5>
        <a:srgbClr val="92D050"/>
      </a:accent5>
      <a:accent6>
        <a:srgbClr val="E78A5C"/>
      </a:accent6>
      <a:hlink>
        <a:srgbClr val="CC3300"/>
      </a:hlink>
      <a:folHlink>
        <a:srgbClr val="9966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1"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1" i="1"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DoT Template">
  <a:themeElements>
    <a:clrScheme name="Custom 1">
      <a:dk1>
        <a:srgbClr val="000000"/>
      </a:dk1>
      <a:lt1>
        <a:srgbClr val="FFFFFF"/>
      </a:lt1>
      <a:dk2>
        <a:srgbClr val="000000"/>
      </a:dk2>
      <a:lt2>
        <a:srgbClr val="969696"/>
      </a:lt2>
      <a:accent1>
        <a:srgbClr val="00B050"/>
      </a:accent1>
      <a:accent2>
        <a:srgbClr val="FF9966"/>
      </a:accent2>
      <a:accent3>
        <a:srgbClr val="FFFFFF"/>
      </a:accent3>
      <a:accent4>
        <a:srgbClr val="000000"/>
      </a:accent4>
      <a:accent5>
        <a:srgbClr val="92D050"/>
      </a:accent5>
      <a:accent6>
        <a:srgbClr val="E78A5C"/>
      </a:accent6>
      <a:hlink>
        <a:srgbClr val="CC3300"/>
      </a:hlink>
      <a:folHlink>
        <a:srgbClr val="9966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1"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1" i="1"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20210204 Presentation Template  -  Read-Only" id="{283A4324-12BC-4717-B758-0F2C65342050}" vid="{150AF181-884B-4A04-89F6-CE8DC41C4804}"/>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B61E886741C3B4988209D57A2CCA612" ma:contentTypeVersion="18" ma:contentTypeDescription="Create a new document." ma:contentTypeScope="" ma:versionID="003a5c21fc3315c43a2b48cbf89af340">
  <xsd:schema xmlns:xsd="http://www.w3.org/2001/XMLSchema" xmlns:xs="http://www.w3.org/2001/XMLSchema" xmlns:p="http://schemas.microsoft.com/office/2006/metadata/properties" xmlns:ns3="c42de508-8379-4be8-a6ad-3829fdca141d" xmlns:ns4="cfa2af2b-51ea-430f-9b88-999fa7b97e76" targetNamespace="http://schemas.microsoft.com/office/2006/metadata/properties" ma:root="true" ma:fieldsID="7b2bb20ed266498801fce2d7408fa93b" ns3:_="" ns4:_="">
    <xsd:import namespace="c42de508-8379-4be8-a6ad-3829fdca141d"/>
    <xsd:import namespace="cfa2af2b-51ea-430f-9b88-999fa7b97e7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AutoKeyPoints" minOccurs="0"/>
                <xsd:element ref="ns3:MediaServiceKeyPoints" minOccurs="0"/>
                <xsd:element ref="ns3:MediaServiceObjectDetectorVersions" minOccurs="0"/>
                <xsd:element ref="ns3:MediaServiceSearchProperties" minOccurs="0"/>
                <xsd:element ref="ns3:MediaServiceSystemTags" minOccurs="0"/>
                <xsd:element ref="ns4:SharedWithUsers" minOccurs="0"/>
                <xsd:element ref="ns4:SharedWithDetails" minOccurs="0"/>
                <xsd:element ref="ns4:SharingHintHash" minOccurs="0"/>
                <xsd:element ref="ns3:MediaLengthInSeconds" minOccurs="0"/>
                <xsd:element ref="ns3:_activity"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2de508-8379-4be8-a6ad-3829fdca14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SystemTags" ma:index="19" nillable="true" ma:displayName="MediaServiceSystemTags" ma:hidden="true" ma:internalName="MediaServiceSystemTags" ma:readOnly="true">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element name="_activity" ma:index="24" nillable="true" ma:displayName="_activity" ma:hidden="true" ma:internalName="_activity">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a2af2b-51ea-430f-9b88-999fa7b97e76"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c42de508-8379-4be8-a6ad-3829fdca141d" xsi:nil="true"/>
  </documentManagement>
</p:properties>
</file>

<file path=customXml/itemProps1.xml><?xml version="1.0" encoding="utf-8"?>
<ds:datastoreItem xmlns:ds="http://schemas.openxmlformats.org/officeDocument/2006/customXml" ds:itemID="{72559256-50F0-4330-80D8-79BF3E7972CD}">
  <ds:schemaRefs>
    <ds:schemaRef ds:uri="http://schemas.microsoft.com/sharepoint/v3/contenttype/forms"/>
  </ds:schemaRefs>
</ds:datastoreItem>
</file>

<file path=customXml/itemProps2.xml><?xml version="1.0" encoding="utf-8"?>
<ds:datastoreItem xmlns:ds="http://schemas.openxmlformats.org/officeDocument/2006/customXml" ds:itemID="{4EAE504B-BE55-42FE-AC4A-80D507C184C7}">
  <ds:schemaRefs>
    <ds:schemaRef ds:uri="http://schemas.microsoft.com/office/2006/metadata/contentType"/>
    <ds:schemaRef ds:uri="http://schemas.microsoft.com/office/2006/metadata/properties/metaAttributes"/>
    <ds:schemaRef ds:uri="http://www.w3.org/2000/xmlns/"/>
    <ds:schemaRef ds:uri="http://www.w3.org/2001/XMLSchema"/>
    <ds:schemaRef ds:uri="c42de508-8379-4be8-a6ad-3829fdca141d"/>
    <ds:schemaRef ds:uri="cfa2af2b-51ea-430f-9b88-999fa7b97e76"/>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0BA39B2-1895-44FF-90C2-C11715D2622F}">
  <ds:schemaRefs>
    <ds:schemaRef ds:uri="http://schemas.microsoft.com/office/2006/metadata/properties"/>
    <ds:schemaRef ds:uri="http://www.w3.org/2000/xmlns/"/>
    <ds:schemaRef ds:uri="c42de508-8379-4be8-a6ad-3829fdca141d"/>
    <ds:schemaRef ds:uri="http://www.w3.org/2001/XMLSchema-instance"/>
    <ds:schemaRef ds:uri="http://schemas.microsoft.com/office/infopath/2007/PartnerControls"/>
  </ds:schemaRefs>
</ds:datastoreItem>
</file>

<file path=docMetadata/LabelInfo.xml><?xml version="1.0" encoding="utf-8"?>
<clbl:labelList xmlns:clbl="http://schemas.microsoft.com/office/2020/mipLabelMetadata">
  <clbl:label id="{01cf6217-5cea-4241-b49f-3492f68cd37a}" enabled="1" method="Standard" siteId="{a20e5700-e7fa-4388-b69d-818b616e9688}" removed="0"/>
</clbl:labelList>
</file>

<file path=docProps/app.xml><?xml version="1.0" encoding="utf-8"?>
<Properties xmlns="http://schemas.openxmlformats.org/officeDocument/2006/extended-properties" xmlns:vt="http://schemas.openxmlformats.org/officeDocument/2006/docPropsVTypes">
  <Template>DoT%20Template</Template>
  <TotalTime>625</TotalTime>
  <Words>614</Words>
  <Application>Microsoft Office PowerPoint</Application>
  <PresentationFormat>Widescreen</PresentationFormat>
  <Paragraphs>53</Paragraphs>
  <Slides>9</Slides>
  <Notes>7</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9</vt:i4>
      </vt:variant>
    </vt:vector>
  </HeadingPairs>
  <TitlesOfParts>
    <vt:vector size="16" baseType="lpstr">
      <vt:lpstr>Aptos</vt:lpstr>
      <vt:lpstr>Arial</vt:lpstr>
      <vt:lpstr>Calibri</vt:lpstr>
      <vt:lpstr>1_DoT Template</vt:lpstr>
      <vt:lpstr>1_DoT Template</vt:lpstr>
      <vt:lpstr>3_DoT Template</vt:lpstr>
      <vt:lpstr>1_Office Theme</vt:lpstr>
      <vt:lpstr> Department of transport portfolio committee  15 may 2026      </vt:lpstr>
      <vt:lpstr> Request for cash flow assistance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Jenny Ferreira</dc:creator>
  <cp:lastModifiedBy>Lauren Silén</cp:lastModifiedBy>
  <cp:revision>203</cp:revision>
  <cp:lastPrinted>2021-08-09T08:45:09Z</cp:lastPrinted>
  <dcterms:created xsi:type="dcterms:W3CDTF">2020-01-16T12:36:33Z</dcterms:created>
  <dcterms:modified xsi:type="dcterms:W3CDTF">2026-05-15T11:00:57Z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0x0101001B61E886741C3B4988209D57A2CCA612</vt:lpwstr>
  </property>
  <property fmtid="{D5CDD505-2E9C-101B-9397-08002B2CF9AE}" pid="3" name="MediaServiceImageTags">
    <vt:lpwstr/>
  </property>
  <property fmtid="{D5CDD505-2E9C-101B-9397-08002B2CF9AE}" pid="4" name="ClassificationContentMarkingFooterLocations">
    <vt:lpwstr>1_DoT Template:11\2_DoT Template:11\1_DoT Template:5</vt:lpwstr>
  </property>
  <property fmtid="{D5CDD505-2E9C-101B-9397-08002B2CF9AE}" pid="5" name="ClassificationContentMarkingFooterText">
    <vt:lpwstr>KZN DOT | Classified as Confidential</vt:lpwstr>
  </property>
</Properties>
</file>