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4"/>
  </p:sldMasterIdLst>
  <p:notesMasterIdLst>
    <p:notesMasterId r:id="rId7"/>
  </p:notesMasterIdLst>
  <p:handoutMasterIdLst>
    <p:handoutMasterId r:id="rId8"/>
  </p:handoutMasterIdLst>
  <p:sldIdLst>
    <p:sldId id="1530" r:id="rId5"/>
    <p:sldId id="153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18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972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9" y="5109526"/>
            <a:ext cx="10923936" cy="641279"/>
          </a:xfrm>
        </p:spPr>
        <p:txBody>
          <a:bodyPr anchor="b">
            <a:noAutofit/>
          </a:bodyPr>
          <a:lstStyle>
            <a:lvl1pPr algn="l">
              <a:defRPr sz="5000" u="sng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7" name="Subtitle 2">
            <a:extLst>
              <a:ext uri="{FF2B5EF4-FFF2-40B4-BE49-F238E27FC236}">
                <a16:creationId xmlns:a16="http://schemas.microsoft.com/office/drawing/2014/main" id="{CDE85611-F29A-5B31-8523-08B6A1185C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029" y="5811724"/>
            <a:ext cx="10923936" cy="40929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4986425"/>
          </a:xfrm>
          <a:blipFill dpi="0" rotWithShape="1">
            <a:blip r:embed="rId2">
              <a:alphaModFix amt="60000"/>
            </a:blip>
            <a:srcRect/>
            <a:stretch>
              <a:fillRect t="-40" b="-40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5B8C48-05E9-5280-3F6A-22F8BCBB47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34029" y="6211605"/>
            <a:ext cx="36576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A6C9C7-A264-237A-7F3C-46E6A7A9646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9700589" y="6212217"/>
            <a:ext cx="9144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C7524BB-F0A6-4140-A8AB-1C8A7E34AB03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BC820F-C031-6832-5CA0-B972903E0D5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009325" y="6221013"/>
            <a:ext cx="54864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7802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8" y="1748474"/>
            <a:ext cx="7538425" cy="4474526"/>
          </a:xfrm>
        </p:spPr>
        <p:txBody>
          <a:bodyPr anchor="b">
            <a:normAutofit/>
          </a:bodyPr>
          <a:lstStyle>
            <a:lvl1pPr algn="l"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5051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8" y="1748474"/>
            <a:ext cx="7538425" cy="4474526"/>
          </a:xfrm>
        </p:spPr>
        <p:txBody>
          <a:bodyPr anchor="b">
            <a:normAutofit/>
          </a:bodyPr>
          <a:lstStyle>
            <a:lvl1pPr algn="l">
              <a:defRPr sz="6000" cap="all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7587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elcom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001714"/>
            <a:ext cx="5652464" cy="2613336"/>
          </a:xfrm>
        </p:spPr>
        <p:txBody>
          <a:bodyPr anchor="b">
            <a:noAutofit/>
          </a:bodyPr>
          <a:lstStyle>
            <a:lvl1pPr>
              <a:defRPr sz="6000" u="sng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9" y="0"/>
            <a:ext cx="4328498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72014" y="0"/>
            <a:ext cx="942975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5F2758A-C3D6-E84B-B3E9-757EFEF52D55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373" y="0"/>
            <a:ext cx="556592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029" y="3996050"/>
            <a:ext cx="5652464" cy="2226950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sz="1600">
                <a:solidFill>
                  <a:schemeClr val="tx1"/>
                </a:solidFill>
              </a:defRPr>
            </a:lvl1pPr>
            <a:lvl2pPr>
              <a:lnSpc>
                <a:spcPct val="120000"/>
              </a:lnSpc>
              <a:spcAft>
                <a:spcPts val="0"/>
              </a:spcAft>
              <a:defRPr sz="1600">
                <a:solidFill>
                  <a:schemeClr val="tx1"/>
                </a:solidFill>
              </a:defRPr>
            </a:lvl2pPr>
            <a:lvl3pPr>
              <a:lnSpc>
                <a:spcPct val="120000"/>
              </a:lnSpc>
              <a:spcAft>
                <a:spcPts val="0"/>
              </a:spcAft>
              <a:defRPr sz="1600">
                <a:solidFill>
                  <a:schemeClr val="tx1"/>
                </a:solidFill>
              </a:defRPr>
            </a:lvl3pPr>
            <a:lvl4pPr>
              <a:lnSpc>
                <a:spcPct val="120000"/>
              </a:lnSpc>
              <a:spcAft>
                <a:spcPts val="0"/>
              </a:spcAft>
              <a:defRPr sz="1600">
                <a:solidFill>
                  <a:schemeClr val="tx1"/>
                </a:solidFill>
              </a:defRPr>
            </a:lvl4pPr>
            <a:lvl5pPr>
              <a:lnSpc>
                <a:spcPct val="120000"/>
              </a:lnSpc>
              <a:spcAft>
                <a:spcPts val="0"/>
              </a:spcAft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8" name="Picture Placeholder 7">
            <a:extLst>
              <a:ext uri="{FF2B5EF4-FFF2-40B4-BE49-F238E27FC236}">
                <a16:creationId xmlns:a16="http://schemas.microsoft.com/office/drawing/2014/main" id="{DEE8CE2C-7AFC-E265-19EB-F76884D5992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43095" y="630936"/>
            <a:ext cx="4714870" cy="5592064"/>
          </a:xfrm>
          <a:blipFill dpi="0" rotWithShape="1">
            <a:blip r:embed="rId2">
              <a:alphaModFix amt="60000"/>
            </a:blip>
            <a:srcRect/>
            <a:stretch>
              <a:fillRect l="-40" r="-40"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9107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0" y="1001715"/>
            <a:ext cx="4663440" cy="2241233"/>
          </a:xfrm>
        </p:spPr>
        <p:txBody>
          <a:bodyPr anchor="t">
            <a:no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AC20259-235D-F9C3-3788-C1457976F5A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43095" y="0"/>
            <a:ext cx="2828918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07112" y="0"/>
            <a:ext cx="91440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EEECD8D-53A7-3A4F-8909-5ECB0FEF37FB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9324" y="0"/>
            <a:ext cx="54864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0" y="3623950"/>
            <a:ext cx="4663440" cy="2539106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000">
                <a:solidFill>
                  <a:schemeClr val="tx1"/>
                </a:solidFill>
              </a:defRPr>
            </a:lvl1pPr>
            <a:lvl2pPr marL="571500" indent="-342900">
              <a:buFont typeface="+mj-lt"/>
              <a:buAutoNum type="arabicPeriod"/>
              <a:defRPr sz="1800">
                <a:solidFill>
                  <a:schemeClr val="tx1"/>
                </a:solidFill>
              </a:defRPr>
            </a:lvl2pPr>
            <a:lvl3pPr marL="8001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3pPr>
            <a:lvl4pPr marL="1028700" indent="-342900">
              <a:buFont typeface="+mj-lt"/>
              <a:buAutoNum type="arabicPeriod"/>
              <a:defRPr sz="1400">
                <a:solidFill>
                  <a:schemeClr val="tx1"/>
                </a:solidFill>
              </a:defRPr>
            </a:lvl4pPr>
            <a:lvl5pPr>
              <a:buFont typeface="+mj-lt"/>
              <a:buAutoNum type="arabicPeriod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2438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2129475"/>
            <a:ext cx="4719430" cy="2599051"/>
          </a:xfrm>
        </p:spPr>
        <p:txBody>
          <a:bodyPr>
            <a:no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07E3B5C-D099-9543-A57D-129299D311F4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43095" y="2129475"/>
            <a:ext cx="4158283" cy="2599051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893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748474"/>
            <a:ext cx="4328498" cy="3726812"/>
          </a:xfrm>
        </p:spPr>
        <p:txBody>
          <a:bodyPr>
            <a:norm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FDDB5BF-28B0-5C4D-A64A-E611B8C77204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48911" y="1748473"/>
            <a:ext cx="6209053" cy="37268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172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7" y="1381759"/>
            <a:ext cx="4347849" cy="4841241"/>
          </a:xfrm>
        </p:spPr>
        <p:txBody>
          <a:bodyPr>
            <a:norm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482B860-5E2A-1340-A6D3-E276E55F2222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48911" y="1381759"/>
            <a:ext cx="6209054" cy="484124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2883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7" y="1001715"/>
            <a:ext cx="4347850" cy="4855526"/>
          </a:xfrm>
        </p:spPr>
        <p:txBody>
          <a:bodyPr>
            <a:norm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8676C7A-4B29-7743-AB3A-5EEF28262A7C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48911" y="1001715"/>
            <a:ext cx="6209053" cy="485552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5749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2" y="1001715"/>
            <a:ext cx="3385529" cy="5221285"/>
          </a:xfrm>
        </p:spPr>
        <p:txBody>
          <a:bodyPr>
            <a:norm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7826AE1-158D-A74A-A5C8-25E57C484C69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05935" y="1001715"/>
            <a:ext cx="7152029" cy="522128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1736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7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001714"/>
            <a:ext cx="10923935" cy="1127760"/>
          </a:xfrm>
        </p:spPr>
        <p:txBody>
          <a:bodyPr>
            <a:noAutofit/>
          </a:bodyPr>
          <a:lstStyle>
            <a:lvl1pPr>
              <a:defRPr sz="6000" u="sng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9" y="0"/>
            <a:ext cx="4328498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72014" y="0"/>
            <a:ext cx="942975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1EC562-4E50-D34B-8F39-5DD0D018EB66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373" y="0"/>
            <a:ext cx="556592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029" y="2495234"/>
            <a:ext cx="10923935" cy="372776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785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 u="sng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9" y="0"/>
            <a:ext cx="4328498" cy="630936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72014" y="0"/>
            <a:ext cx="942975" cy="630936"/>
          </a:xfrm>
        </p:spPr>
        <p:txBody>
          <a:bodyPr/>
          <a:lstStyle/>
          <a:p>
            <a:fld id="{7E574385-C0BA-734A-92FC-17834D8EB701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373" y="0"/>
            <a:ext cx="556592" cy="630936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8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011936"/>
            <a:ext cx="8481400" cy="1484254"/>
          </a:xfrm>
        </p:spPr>
        <p:txBody>
          <a:bodyPr anchor="t">
            <a:no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EDD5DD5-92AA-6440-87DE-277C532BE8AC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4029" y="2877190"/>
            <a:ext cx="8481400" cy="3345810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400">
                <a:solidFill>
                  <a:schemeClr val="tx1"/>
                </a:solidFill>
              </a:defRPr>
            </a:lvl1pPr>
            <a:lvl2pPr marL="685800" indent="-457200">
              <a:buFont typeface="+mj-lt"/>
              <a:buAutoNum type="arabicPeriod"/>
              <a:defRPr sz="2000">
                <a:solidFill>
                  <a:schemeClr val="tx1"/>
                </a:solidFill>
              </a:defRPr>
            </a:lvl2pPr>
            <a:lvl3pPr marL="800100" indent="-342900">
              <a:buFont typeface="+mj-lt"/>
              <a:buAutoNum type="arabicPeriod"/>
              <a:defRPr sz="1800">
                <a:solidFill>
                  <a:schemeClr val="tx1"/>
                </a:solidFill>
              </a:defRPr>
            </a:lvl3pPr>
            <a:lvl4pPr marL="10287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4pPr>
            <a:lvl5pPr marL="1257300" indent="-342900">
              <a:buFont typeface="+mj-lt"/>
              <a:buAutoNum type="arabicPeriod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827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8911" y="1001714"/>
            <a:ext cx="6209053" cy="1122374"/>
          </a:xfrm>
        </p:spPr>
        <p:txBody>
          <a:bodyPr anchor="t"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BFCB1-FAA8-D03A-3B62-DCB2CF1CA1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3096" y="0"/>
            <a:ext cx="2828918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42B5C-5438-96A4-4A2A-AE939906F8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700589" y="0"/>
            <a:ext cx="91440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3C78A78-9BD4-2540-9BAB-27AD9352B454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A608994-46CD-AAE0-DCC4-A59D26254D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009324" y="0"/>
            <a:ext cx="54864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904907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8911" y="2496189"/>
            <a:ext cx="6209053" cy="372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3857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1001714"/>
            <a:ext cx="6209066" cy="1121419"/>
          </a:xfrm>
        </p:spPr>
        <p:txBody>
          <a:bodyPr anchor="t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515DEC4-C967-ABFB-73CF-0A90335332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34028" y="0"/>
            <a:ext cx="3181348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81177663-FC76-DF36-EEB7-5BE4C6C82F3A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3859766" y="0"/>
            <a:ext cx="896113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B5BCBD1-B884-5B4C-ACE8-81AA2A39E888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5A5085F-BE80-B110-AA1F-9DD0919E27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4800270" y="0"/>
            <a:ext cx="54864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8" y="2495234"/>
            <a:ext cx="6209066" cy="372776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62823" y="0"/>
            <a:ext cx="4929177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7176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5936" y="1001714"/>
            <a:ext cx="7152028" cy="1122374"/>
          </a:xfrm>
        </p:spPr>
        <p:txBody>
          <a:bodyPr anchor="t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019547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6E4B5-B423-4137-0255-D68BAC85BE9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71664" y="0"/>
            <a:ext cx="2800349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BFB53A-8FDF-F131-DCF2-D7BECE95381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700589" y="0"/>
            <a:ext cx="9144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61CBF7-6530-194B-9FC2-12E7E7738880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FEC5A8-0DCB-9EEB-83E2-0411804C543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009324" y="0"/>
            <a:ext cx="54864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5936" y="2496189"/>
            <a:ext cx="7152028" cy="372681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2636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1001714"/>
            <a:ext cx="6587506" cy="1112519"/>
          </a:xfrm>
        </p:spPr>
        <p:txBody>
          <a:bodyPr anchor="t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8" y="2495234"/>
            <a:ext cx="6595451" cy="372776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34028" y="0"/>
            <a:ext cx="3177059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3848478" y="0"/>
            <a:ext cx="9144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FA5E271-D672-F147-B371-ABF5E56F00EC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4800269" y="0"/>
            <a:ext cx="548641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72454" y="0"/>
            <a:ext cx="4019545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457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3095" y="1019803"/>
            <a:ext cx="4714869" cy="1109672"/>
          </a:xfrm>
        </p:spPr>
        <p:txBody>
          <a:bodyPr anchor="t"/>
          <a:lstStyle>
            <a:lvl1pPr>
              <a:defRPr sz="32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286498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43095" y="0"/>
            <a:ext cx="2828918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00581" y="0"/>
            <a:ext cx="914407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fld id="{CC79DE5A-E0D1-2647-9D82-FBDAE5DFB807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43095" y="2514279"/>
            <a:ext cx="4714869" cy="37087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0043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1001715"/>
            <a:ext cx="4714881" cy="1108746"/>
          </a:xfrm>
        </p:spPr>
        <p:txBody>
          <a:bodyPr anchor="t"/>
          <a:lstStyle>
            <a:lvl1pPr>
              <a:defRPr sz="32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9" y="2515204"/>
            <a:ext cx="4714881" cy="370779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8" y="0"/>
            <a:ext cx="2805405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30190" y="0"/>
            <a:ext cx="91440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E69D102-A2FD-8743-85DB-14F8D0C32AC3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00270" y="0"/>
            <a:ext cx="54864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05502" y="0"/>
            <a:ext cx="6286498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333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3095" y="1011935"/>
            <a:ext cx="4714869" cy="1112153"/>
          </a:xfrm>
        </p:spPr>
        <p:txBody>
          <a:bodyPr anchor="b"/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3237" y="0"/>
            <a:ext cx="283687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87910" y="0"/>
            <a:ext cx="92708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FA9F1854-4AF0-ED49-AE83-182A816927B5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029" y="630936"/>
            <a:ext cx="5652469" cy="5592063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61021" y="2496190"/>
            <a:ext cx="4696943" cy="37268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390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30" y="1001714"/>
            <a:ext cx="4714880" cy="1121417"/>
          </a:xfrm>
        </p:spPr>
        <p:txBody>
          <a:bodyPr anchor="t"/>
          <a:lstStyle>
            <a:lvl1pPr>
              <a:defRPr sz="32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8" y="0"/>
            <a:ext cx="2805405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48478" y="0"/>
            <a:ext cx="91440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E8F57D1-DD5E-4E44-98C5-7D5639D55A57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00269" y="0"/>
            <a:ext cx="54864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4" y="2495233"/>
            <a:ext cx="4736136" cy="372776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05502" y="0"/>
            <a:ext cx="6286497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5649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2454" y="992921"/>
            <a:ext cx="3385510" cy="1117539"/>
          </a:xfrm>
        </p:spPr>
        <p:txBody>
          <a:bodyPr anchor="t">
            <a:noAutofit/>
          </a:bodyPr>
          <a:lstStyle>
            <a:lvl1pPr>
              <a:defRPr sz="32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09198F5-FF38-389C-E060-120AC630180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172454" y="0"/>
            <a:ext cx="1735843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05F20-8340-4F06-2EA5-4D05FFED458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911643" y="0"/>
            <a:ext cx="700007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DB83C81-A524-F840-ABC9-B6BB50E4A13C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963CA08-6B63-DC1E-8CB3-C323C90401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009323" y="0"/>
            <a:ext cx="54864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584144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2454" y="2515204"/>
            <a:ext cx="3385510" cy="370779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6502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24096" y="1016954"/>
            <a:ext cx="4306487" cy="3345811"/>
          </a:xfrm>
        </p:spPr>
        <p:txBody>
          <a:bodyPr anchor="b">
            <a:noAutofit/>
          </a:bodyPr>
          <a:lstStyle>
            <a:lvl1pPr algn="l">
              <a:defRPr sz="6000" u="sng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24095" y="4743765"/>
            <a:ext cx="4333869" cy="1479235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858000"/>
          </a:xfrm>
          <a:blipFill dpi="0" rotWithShape="1">
            <a:blip r:embed="rId2">
              <a:alphaModFix amt="60000"/>
            </a:blip>
            <a:srcRect/>
            <a:stretch>
              <a:fillRect l="-32" r="-32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24097" y="0"/>
            <a:ext cx="2447917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72014" y="0"/>
            <a:ext cx="958467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fld id="{6C3E8657-ED4F-2349-80D5-3F1287888601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373" y="0"/>
            <a:ext cx="556592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253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1001715"/>
            <a:ext cx="3380187" cy="1108746"/>
          </a:xfrm>
        </p:spPr>
        <p:txBody>
          <a:bodyPr anchor="b">
            <a:noAutofit/>
          </a:bodyPr>
          <a:lstStyle>
            <a:lvl1pPr>
              <a:defRPr sz="32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8" y="0"/>
            <a:ext cx="2083775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23140" y="0"/>
            <a:ext cx="716293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BA8DA53-5E6D-4942-B673-3E50E3C9DB93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65575" y="0"/>
            <a:ext cx="54864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9" y="2491461"/>
            <a:ext cx="3380313" cy="373153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9903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2454" y="994222"/>
            <a:ext cx="3385510" cy="1882967"/>
          </a:xfrm>
        </p:spPr>
        <p:txBody>
          <a:bodyPr anchor="b"/>
          <a:lstStyle>
            <a:lvl1pPr>
              <a:defRPr sz="32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781365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72455" y="0"/>
            <a:ext cx="1735844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16244" y="0"/>
            <a:ext cx="695406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0BA35C60-A52E-0F44-95C1-79561B62B391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34" name="Slide Number Placeholder 9">
            <a:extLst>
              <a:ext uri="{FF2B5EF4-FFF2-40B4-BE49-F238E27FC236}">
                <a16:creationId xmlns:a16="http://schemas.microsoft.com/office/drawing/2014/main" id="{64F22B5B-7B07-4638-1ED2-E13EDE05C19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009324" y="0"/>
            <a:ext cx="54864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2454" y="3251766"/>
            <a:ext cx="3385510" cy="297123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228600" indent="0">
              <a:buNone/>
              <a:defRPr sz="1400">
                <a:solidFill>
                  <a:schemeClr val="tx1"/>
                </a:solidFill>
              </a:defRPr>
            </a:lvl2pPr>
            <a:lvl3pPr marL="457200" indent="0">
              <a:buNone/>
              <a:defRPr sz="1200">
                <a:solidFill>
                  <a:schemeClr val="tx1"/>
                </a:solidFill>
              </a:defRPr>
            </a:lvl3pPr>
            <a:lvl4pPr marL="685800" indent="0">
              <a:buNone/>
              <a:defRPr sz="1100">
                <a:solidFill>
                  <a:schemeClr val="tx1"/>
                </a:solidFill>
              </a:defRPr>
            </a:lvl4pPr>
            <a:lvl5pPr marL="914400" indent="0">
              <a:buNone/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6740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5100628"/>
            <a:ext cx="4328498" cy="1122373"/>
          </a:xfrm>
        </p:spPr>
        <p:txBody>
          <a:bodyPr anchor="t">
            <a:noAutofit/>
          </a:bodyPr>
          <a:lstStyle>
            <a:lvl1pPr>
              <a:defRPr sz="32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4728526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5100627"/>
            <a:ext cx="6208724" cy="112237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228600" indent="0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2pPr>
            <a:lvl3pPr marL="457200" indent="0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3pPr>
            <a:lvl4pPr marL="685800" indent="0">
              <a:buFont typeface="Arial" panose="020B0604020202020204" pitchFamily="34" charset="0"/>
              <a:buNone/>
              <a:defRPr sz="1100">
                <a:solidFill>
                  <a:schemeClr val="bg1"/>
                </a:solidFill>
              </a:defRPr>
            </a:lvl4pPr>
            <a:lvl5pPr marL="914400" indent="0"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9" y="6211605"/>
            <a:ext cx="36576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08540" y="6211605"/>
            <a:ext cx="9144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25E8027-836D-F64B-BBF7-A246E67FE0A3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9324" y="6211605"/>
            <a:ext cx="54864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4981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4353866"/>
            <a:ext cx="2828932" cy="1869134"/>
          </a:xfrm>
        </p:spPr>
        <p:txBody>
          <a:bodyPr anchor="t">
            <a:normAutofit/>
          </a:bodyPr>
          <a:lstStyle>
            <a:lvl1pPr>
              <a:defRPr sz="32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77827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019552" y="4353866"/>
            <a:ext cx="7538412" cy="1869134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3pPr>
            <a:lvl4pPr marL="857250" indent="-17145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4pPr>
            <a:lvl5pPr marL="1085850" indent="-171450">
              <a:buFont typeface="Arial" panose="020B0604020202020204" pitchFamily="34" charset="0"/>
              <a:buChar char="•"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9" y="6211605"/>
            <a:ext cx="36576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08540" y="6211605"/>
            <a:ext cx="9144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4D38C6B-BFF0-FA48-8F70-77BDD72A014D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9324" y="6211605"/>
            <a:ext cx="54864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7202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627443"/>
            <a:ext cx="2828926" cy="1826790"/>
          </a:xfrm>
        </p:spPr>
        <p:txBody>
          <a:bodyPr anchor="t">
            <a:normAutofit/>
          </a:bodyPr>
          <a:lstStyle>
            <a:lvl1pPr>
              <a:defRPr sz="32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019552" y="634999"/>
            <a:ext cx="7538412" cy="1861191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3pPr>
            <a:lvl4pPr marL="857250" indent="-17145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4pPr>
            <a:lvl5pPr marL="1085850" indent="-171450">
              <a:buFont typeface="Arial" panose="020B0604020202020204" pitchFamily="34" charset="0"/>
              <a:buChar char="•"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77827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9" y="0"/>
            <a:ext cx="2805405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08540" y="0"/>
            <a:ext cx="9144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40AF01B-D893-9C4D-8AB8-7E6079CED5E9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9324" y="0"/>
            <a:ext cx="54864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8258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1011936"/>
            <a:ext cx="10945318" cy="745437"/>
          </a:xfrm>
        </p:spPr>
        <p:txBody>
          <a:bodyPr anchor="t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74623E1-10D5-C048-8991-E2228A964ED1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2645" y="2129474"/>
            <a:ext cx="6230450" cy="409352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24097" y="2129474"/>
            <a:ext cx="4333867" cy="41281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9039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001715"/>
            <a:ext cx="4714881" cy="1121418"/>
          </a:xfrm>
        </p:spPr>
        <p:txBody>
          <a:bodyPr>
            <a:normAutofit/>
          </a:bodyPr>
          <a:lstStyle>
            <a:lvl1pPr>
              <a:defRPr sz="3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5DB6E09-373C-2841-960E-B24A18A7C55D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028" y="2495234"/>
            <a:ext cx="4706938" cy="3727766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86499" y="1001715"/>
            <a:ext cx="5292853" cy="522128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1538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996695"/>
            <a:ext cx="3771907" cy="1126438"/>
          </a:xfrm>
        </p:spPr>
        <p:txBody>
          <a:bodyPr anchor="t">
            <a:normAutofit/>
          </a:bodyPr>
          <a:lstStyle>
            <a:lvl1pPr>
              <a:defRPr sz="32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FCB72DF-080D-4042-863C-D2B08AB5E1E8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029" y="2495234"/>
            <a:ext cx="3717934" cy="3727766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62522" y="1005779"/>
            <a:ext cx="6615116" cy="530294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61859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8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6" y="4531056"/>
            <a:ext cx="6209067" cy="1691943"/>
          </a:xfrm>
        </p:spPr>
        <p:txBody>
          <a:bodyPr anchor="b">
            <a:no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C5D9B6A-47DB-D845-97C7-9775E46E650D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027" y="630937"/>
            <a:ext cx="6209067" cy="350433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29479" y="630937"/>
            <a:ext cx="4328485" cy="5592064"/>
          </a:xfrm>
        </p:spPr>
        <p:txBody>
          <a:bodyPr anchor="b">
            <a:norm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sz="1600" b="0" i="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20000"/>
              </a:lnSpc>
              <a:spcAft>
                <a:spcPts val="0"/>
              </a:spcAft>
              <a:defRPr sz="1600" b="0" i="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20000"/>
              </a:lnSpc>
              <a:spcAft>
                <a:spcPts val="0"/>
              </a:spcAft>
              <a:defRPr sz="1600" b="0" i="0">
                <a:solidFill>
                  <a:schemeClr val="tx1"/>
                </a:solidFill>
                <a:latin typeface="+mn-lt"/>
              </a:defRPr>
            </a:lvl3pPr>
            <a:lvl4pPr>
              <a:lnSpc>
                <a:spcPct val="120000"/>
              </a:lnSpc>
              <a:spcAft>
                <a:spcPts val="0"/>
              </a:spcAft>
              <a:defRPr sz="1600" b="0" i="0">
                <a:solidFill>
                  <a:schemeClr val="tx1"/>
                </a:solidFill>
                <a:latin typeface="+mn-lt"/>
              </a:defRPr>
            </a:lvl4pPr>
            <a:lvl5pPr>
              <a:lnSpc>
                <a:spcPct val="120000"/>
              </a:lnSpc>
              <a:spcAft>
                <a:spcPts val="0"/>
              </a:spcAft>
              <a:defRPr sz="1600" b="0" i="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0821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15" y="5109526"/>
            <a:ext cx="6209079" cy="1113474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2" y="1011935"/>
            <a:ext cx="10923942" cy="3716591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0" b="0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5678024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30" y="1001715"/>
            <a:ext cx="4714880" cy="3360095"/>
          </a:xfrm>
        </p:spPr>
        <p:txBody>
          <a:bodyPr anchor="t">
            <a:noAutofit/>
          </a:bodyPr>
          <a:lstStyle>
            <a:lvl1pPr algn="l">
              <a:defRPr sz="6000" u="sng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030" y="4728526"/>
            <a:ext cx="4714880" cy="14944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6E6A4C-6C55-068A-43AA-78DB4D1D64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34030" y="3586"/>
            <a:ext cx="3154768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91F941-2D53-CC10-7947-62237A245FE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845379" y="3586"/>
            <a:ext cx="89831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AA7185-3F7E-9249-BB9E-706C38E229BC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A2CCFF-14A7-08A8-4465-732CD89287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800270" y="3586"/>
            <a:ext cx="54864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05502" y="0"/>
            <a:ext cx="6286498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5769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3" y="5109526"/>
            <a:ext cx="7916856" cy="1113474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8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1011935"/>
            <a:ext cx="10923935" cy="3716591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80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3748766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3" y="5109526"/>
            <a:ext cx="7916856" cy="1245554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800" b="0" u="none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1011936"/>
            <a:ext cx="10923935" cy="3665730"/>
          </a:xfrm>
        </p:spPr>
        <p:txBody>
          <a:bodyPr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28000" b="0" i="0" u="sng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33354092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4508" y="1001715"/>
            <a:ext cx="3393455" cy="5221285"/>
          </a:xfrm>
        </p:spPr>
        <p:txBody>
          <a:bodyPr anchor="b">
            <a:normAutofit/>
          </a:bodyPr>
          <a:lstStyle>
            <a:lvl1pPr algn="l">
              <a:lnSpc>
                <a:spcPct val="110000"/>
              </a:lnSpc>
              <a:defRPr sz="2000" b="1" i="0" u="none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1040964"/>
            <a:ext cx="7144095" cy="5846064"/>
          </a:xfr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None/>
              <a:defRPr sz="28000" b="0" i="0" u="sng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147816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5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4508" y="1001715"/>
            <a:ext cx="3393455" cy="5221285"/>
          </a:xfrm>
        </p:spPr>
        <p:txBody>
          <a:bodyPr anchor="b">
            <a:normAutofit/>
          </a:bodyPr>
          <a:lstStyle>
            <a:lvl1pPr algn="l">
              <a:lnSpc>
                <a:spcPct val="110000"/>
              </a:lnSpc>
              <a:defRPr sz="2000" b="1" i="0" u="none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1040964"/>
            <a:ext cx="7144095" cy="5846064"/>
          </a:xfr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None/>
              <a:defRPr sz="28000" b="0" i="0" u="sng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6726619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795663"/>
            <a:ext cx="11579352" cy="1133856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2AD571-8A42-FC4D-8DD1-0DD76ABF057B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7" y="1001715"/>
            <a:ext cx="8502777" cy="5221286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5400" b="1" u="sng">
                <a:solidFill>
                  <a:schemeClr val="bg1"/>
                </a:solidFill>
              </a:defRPr>
            </a:lvl1pPr>
            <a:lvl2pPr marL="228600" indent="0">
              <a:lnSpc>
                <a:spcPct val="100000"/>
              </a:lnSpc>
              <a:buNone/>
              <a:defRPr sz="4800" b="1" u="sng">
                <a:solidFill>
                  <a:schemeClr val="bg1"/>
                </a:solidFill>
              </a:defRPr>
            </a:lvl2pPr>
            <a:lvl3pPr marL="457200" indent="0">
              <a:lnSpc>
                <a:spcPct val="100000"/>
              </a:lnSpc>
              <a:buNone/>
              <a:defRPr sz="4400" b="1" u="sng">
                <a:solidFill>
                  <a:schemeClr val="bg1"/>
                </a:solidFill>
              </a:defRPr>
            </a:lvl3pPr>
            <a:lvl4pPr marL="685800" indent="0">
              <a:lnSpc>
                <a:spcPct val="100000"/>
              </a:lnSpc>
              <a:buNone/>
              <a:defRPr sz="4000" b="1" u="sng">
                <a:solidFill>
                  <a:schemeClr val="bg1"/>
                </a:solidFill>
              </a:defRPr>
            </a:lvl4pPr>
            <a:lvl5pPr marL="914400" indent="0">
              <a:lnSpc>
                <a:spcPct val="100000"/>
              </a:lnSpc>
              <a:buNone/>
              <a:defRPr sz="3600" b="1" u="sng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89875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700784"/>
            <a:ext cx="11579352" cy="1133856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F588B4-CB59-614E-93AB-9F331D0D8D83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1764792"/>
            <a:ext cx="8481400" cy="4458208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5000" b="1">
                <a:solidFill>
                  <a:schemeClr val="bg1"/>
                </a:solidFill>
              </a:defRPr>
            </a:lvl1pPr>
            <a:lvl2pPr marL="228600" indent="0">
              <a:lnSpc>
                <a:spcPct val="100000"/>
              </a:lnSpc>
              <a:buNone/>
              <a:defRPr sz="4400" b="1">
                <a:solidFill>
                  <a:schemeClr val="bg1"/>
                </a:solidFill>
              </a:defRPr>
            </a:lvl2pPr>
            <a:lvl3pPr marL="457200" indent="0">
              <a:lnSpc>
                <a:spcPct val="100000"/>
              </a:lnSpc>
              <a:buNone/>
              <a:defRPr sz="4000" b="1">
                <a:solidFill>
                  <a:schemeClr val="bg1"/>
                </a:solidFill>
              </a:defRPr>
            </a:lvl3pPr>
            <a:lvl4pPr marL="685800" indent="0">
              <a:lnSpc>
                <a:spcPct val="100000"/>
              </a:lnSpc>
              <a:buNone/>
              <a:defRPr sz="3600" b="1">
                <a:solidFill>
                  <a:schemeClr val="bg1"/>
                </a:solidFill>
              </a:defRPr>
            </a:lvl4pPr>
            <a:lvl5pPr marL="914400" indent="0">
              <a:lnSpc>
                <a:spcPct val="100000"/>
              </a:lnSpc>
              <a:buNone/>
              <a:defRPr sz="3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95408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891284"/>
            <a:ext cx="11579352" cy="1133856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A8851A9-1959-C54C-A050-24BB5C598FE4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1011936"/>
            <a:ext cx="8481400" cy="5211064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5000" b="1">
                <a:solidFill>
                  <a:schemeClr val="bg1"/>
                </a:solidFill>
              </a:defRPr>
            </a:lvl1pPr>
            <a:lvl2pPr marL="228600" indent="0">
              <a:lnSpc>
                <a:spcPct val="100000"/>
              </a:lnSpc>
              <a:buNone/>
              <a:defRPr sz="4400" b="1">
                <a:solidFill>
                  <a:schemeClr val="bg1"/>
                </a:solidFill>
              </a:defRPr>
            </a:lvl2pPr>
            <a:lvl3pPr marL="457200" indent="0">
              <a:lnSpc>
                <a:spcPct val="100000"/>
              </a:lnSpc>
              <a:buNone/>
              <a:defRPr sz="4000" b="1">
                <a:solidFill>
                  <a:schemeClr val="bg1"/>
                </a:solidFill>
              </a:defRPr>
            </a:lvl3pPr>
            <a:lvl4pPr marL="685800" indent="0">
              <a:lnSpc>
                <a:spcPct val="100000"/>
              </a:lnSpc>
              <a:buNone/>
              <a:defRPr sz="3600" b="1">
                <a:solidFill>
                  <a:schemeClr val="bg1"/>
                </a:solidFill>
              </a:defRPr>
            </a:lvl4pPr>
            <a:lvl5pPr marL="914400" indent="0">
              <a:lnSpc>
                <a:spcPct val="100000"/>
              </a:lnSpc>
              <a:buNone/>
              <a:defRPr sz="3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68504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891284"/>
            <a:ext cx="11579352" cy="1133856"/>
          </a:xfrm>
        </p:spPr>
        <p:txBody>
          <a:bodyPr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2BBD40-9FB7-E148-AC1B-3919D230BEB1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8" y="1011936"/>
            <a:ext cx="9074511" cy="5211064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6000" b="1" i="0" u="sng">
                <a:solidFill>
                  <a:schemeClr val="accent1"/>
                </a:solidFill>
                <a:latin typeface="+mj-lt"/>
              </a:defRPr>
            </a:lvl1pPr>
            <a:lvl2pPr marL="228600" indent="0">
              <a:lnSpc>
                <a:spcPct val="100000"/>
              </a:lnSpc>
              <a:buNone/>
              <a:defRPr sz="4400" b="1" i="0">
                <a:solidFill>
                  <a:schemeClr val="accent1"/>
                </a:solidFill>
                <a:latin typeface="+mj-lt"/>
              </a:defRPr>
            </a:lvl2pPr>
            <a:lvl3pPr marL="457200" indent="0">
              <a:lnSpc>
                <a:spcPct val="100000"/>
              </a:lnSpc>
              <a:buNone/>
              <a:defRPr sz="4000" b="1" i="0">
                <a:solidFill>
                  <a:schemeClr val="accent1"/>
                </a:solidFill>
                <a:latin typeface="+mj-lt"/>
              </a:defRPr>
            </a:lvl3pPr>
            <a:lvl4pPr marL="685800" indent="0">
              <a:lnSpc>
                <a:spcPct val="100000"/>
              </a:lnSpc>
              <a:buNone/>
              <a:defRPr sz="3600" b="1" i="0">
                <a:solidFill>
                  <a:schemeClr val="accent1"/>
                </a:solidFill>
                <a:latin typeface="+mj-lt"/>
              </a:defRPr>
            </a:lvl4pPr>
            <a:lvl5pPr marL="914400" indent="0">
              <a:lnSpc>
                <a:spcPct val="100000"/>
              </a:lnSpc>
              <a:buNone/>
              <a:defRPr sz="3200" b="1" i="0">
                <a:solidFill>
                  <a:schemeClr val="accent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0430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7005" y="5475284"/>
            <a:ext cx="9037984" cy="747715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u="none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B7B831F-0525-DF47-A6D2-509FE238C6D0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7004" y="1005779"/>
            <a:ext cx="9037985" cy="4103745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306903786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69066" y="5475285"/>
            <a:ext cx="9045923" cy="747715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u="none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43EBDBC-CFAC-9946-A2F3-D6402690E4D2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69066" y="1001715"/>
            <a:ext cx="9053874" cy="4107810"/>
          </a:xfrm>
        </p:spPr>
        <p:txBody>
          <a:bodyPr anchor="b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6334030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8" y="1011936"/>
            <a:ext cx="7538425" cy="3172503"/>
          </a:xfrm>
        </p:spPr>
        <p:txBody>
          <a:bodyPr anchor="t">
            <a:normAutofit/>
          </a:bodyPr>
          <a:lstStyle>
            <a:lvl1pPr algn="l">
              <a:lnSpc>
                <a:spcPct val="90000"/>
              </a:lnSpc>
              <a:defRPr sz="6000" u="sng" cap="all" baseline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027" y="4728525"/>
            <a:ext cx="7538425" cy="1494475"/>
          </a:xfrm>
        </p:spPr>
        <p:txBody>
          <a:bodyPr anchor="b">
            <a:normAutofit/>
          </a:bodyPr>
          <a:lstStyle>
            <a:lvl1pPr marL="0" indent="0" algn="l">
              <a:lnSpc>
                <a:spcPct val="75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0000"/>
              </a:lnSpc>
              <a:defRPr>
                <a:latin typeface="+mj-lt"/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0000"/>
              </a:lnSpc>
              <a:defRPr>
                <a:latin typeface="+mj-lt"/>
              </a:defRPr>
            </a:lvl1pPr>
          </a:lstStyle>
          <a:p>
            <a:fld id="{99A48728-1D9C-2F4B-9F0A-BC2AEDF455B4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0000"/>
              </a:lnSpc>
              <a:defRPr>
                <a:latin typeface="+mj-lt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0794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4028" y="5475285"/>
            <a:ext cx="9074512" cy="747715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u="none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42C378-8FD2-C449-B7AA-6F7022066293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8" y="1011936"/>
            <a:ext cx="9037985" cy="3716590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181588254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4030" y="640203"/>
            <a:ext cx="10923934" cy="1099006"/>
          </a:xfrm>
        </p:spPr>
        <p:txBody>
          <a:bodyPr anchor="t">
            <a:normAutofit/>
          </a:bodyPr>
          <a:lstStyle>
            <a:lvl1pPr>
              <a:lnSpc>
                <a:spcPct val="120000"/>
              </a:lnSpc>
              <a:defRPr sz="2000" u="none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5AA9746-49E3-1D49-A044-597FC2272B5D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2120209"/>
            <a:ext cx="10923935" cy="4102791"/>
          </a:xfrm>
        </p:spPr>
        <p:txBody>
          <a:bodyPr anchor="b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6000" b="0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36476062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5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4030" y="1001715"/>
            <a:ext cx="10923934" cy="747715"/>
          </a:xfrm>
        </p:spPr>
        <p:txBody>
          <a:bodyPr anchor="t">
            <a:normAutofit/>
          </a:bodyPr>
          <a:lstStyle>
            <a:lvl1pPr>
              <a:lnSpc>
                <a:spcPct val="120000"/>
              </a:lnSpc>
              <a:defRPr sz="2000" u="none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5AA9746-49E3-1D49-A044-597FC2272B5D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2120209"/>
            <a:ext cx="10923935" cy="4102791"/>
          </a:xfrm>
        </p:spPr>
        <p:txBody>
          <a:bodyPr anchor="b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6000" b="0" i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25872294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4" y="1010613"/>
            <a:ext cx="10945189" cy="746759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7BE2A0-CBC1-A842-B334-0B3B571BCC28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4028" y="2129474"/>
            <a:ext cx="5271473" cy="40935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3941" y="2129475"/>
            <a:ext cx="5274021" cy="409352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74277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1010614"/>
            <a:ext cx="10923934" cy="746760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4D687F-3261-A345-B9E7-76DD0579BB9D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4028" y="2120575"/>
            <a:ext cx="5271474" cy="375613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3940" y="2120575"/>
            <a:ext cx="5274023" cy="37561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4028" y="2877190"/>
            <a:ext cx="5266092" cy="334581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6500" y="2877190"/>
            <a:ext cx="5271464" cy="334581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46233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011936"/>
            <a:ext cx="10923935" cy="1865254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5C9DF99-DDC2-894B-B2EC-BE93B405C6CB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58173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7E1AAE6-D11F-2F46-A437-EC693200CDD7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33077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996695"/>
            <a:ext cx="3763961" cy="1314426"/>
          </a:xfrm>
        </p:spPr>
        <p:txBody>
          <a:bodyPr anchor="t">
            <a:normAutofit/>
          </a:bodyPr>
          <a:lstStyle>
            <a:lvl1pPr>
              <a:defRPr sz="28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95903C-EDC1-ED4F-958F-696903391605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4028" y="2495234"/>
            <a:ext cx="3763961" cy="3727766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0474" y="1005779"/>
            <a:ext cx="6604492" cy="5217221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50554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30936"/>
            <a:ext cx="3793283" cy="2246253"/>
          </a:xfrm>
        </p:spPr>
        <p:txBody>
          <a:bodyPr anchor="t">
            <a:normAutofit/>
          </a:bodyPr>
          <a:lstStyle>
            <a:lvl1pPr>
              <a:defRPr sz="28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0DC713B-25C9-B74A-9BBC-A695A5E98312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4021" y="3242949"/>
            <a:ext cx="3763969" cy="3017826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2523" y="630937"/>
            <a:ext cx="6616830" cy="5592064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49805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982085"/>
            <a:ext cx="7538425" cy="1895105"/>
          </a:xfrm>
        </p:spPr>
        <p:txBody>
          <a:bodyPr anchor="b">
            <a:no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D5279E-0E3B-B54D-9B59-E121D9B3AFDB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4028" y="3242949"/>
            <a:ext cx="10923935" cy="2980051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3946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9" y="1011936"/>
            <a:ext cx="8095016" cy="3335590"/>
          </a:xfrm>
        </p:spPr>
        <p:txBody>
          <a:bodyPr anchor="b">
            <a:normAutofit/>
          </a:bodyPr>
          <a:lstStyle>
            <a:lvl1pPr algn="l">
              <a:defRPr sz="60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029" y="4728526"/>
            <a:ext cx="8095015" cy="1117538"/>
          </a:xfr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FDA9-B56F-3D40-BA5C-830FD973E5D1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958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381760"/>
            <a:ext cx="8481400" cy="1852292"/>
          </a:xfrm>
        </p:spPr>
        <p:txBody>
          <a:bodyPr anchor="b">
            <a:no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C9E747C-1B1C-1345-96BA-B9E64C23A7BC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9" y="3614097"/>
            <a:ext cx="8481400" cy="1861187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buNone/>
              <a:defRPr sz="2000">
                <a:solidFill>
                  <a:schemeClr val="tx1"/>
                </a:solidFill>
              </a:defRPr>
            </a:lvl2pPr>
            <a:lvl3pPr marL="457200" indent="0">
              <a:buNone/>
              <a:defRPr sz="1800">
                <a:solidFill>
                  <a:schemeClr val="tx1"/>
                </a:solidFill>
              </a:defRPr>
            </a:lvl3pPr>
            <a:lvl4pPr marL="685800" indent="0">
              <a:buNone/>
              <a:defRPr sz="1600">
                <a:solidFill>
                  <a:schemeClr val="tx1"/>
                </a:solidFill>
              </a:defRPr>
            </a:lvl4pPr>
            <a:lvl5pPr marL="914400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1228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381760"/>
            <a:ext cx="7731038" cy="3346766"/>
          </a:xfrm>
        </p:spPr>
        <p:txBody>
          <a:bodyPr anchor="b">
            <a:noAutofit/>
          </a:bodyPr>
          <a:lstStyle>
            <a:lvl1pPr>
              <a:defRPr sz="6000" cap="all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9DA23C4-A9FB-DB4A-B7DD-A0A5161EF3E0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9" y="5109526"/>
            <a:ext cx="6595450" cy="1113474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+mj-lt"/>
              </a:defRPr>
            </a:lvl1pPr>
            <a:lvl2pPr marL="228600" indent="0">
              <a:buNone/>
              <a:defRPr sz="2000" b="1" i="0">
                <a:solidFill>
                  <a:schemeClr val="accent1"/>
                </a:solidFill>
                <a:latin typeface="+mj-lt"/>
              </a:defRPr>
            </a:lvl2pPr>
            <a:lvl3pPr marL="457200" indent="0">
              <a:buNone/>
              <a:defRPr sz="2000" b="1" i="0">
                <a:solidFill>
                  <a:schemeClr val="accent1"/>
                </a:solidFill>
                <a:latin typeface="+mj-lt"/>
              </a:defRPr>
            </a:lvl3pPr>
            <a:lvl4pPr marL="685800" indent="0">
              <a:buNone/>
              <a:defRPr sz="2000" b="1" i="0">
                <a:solidFill>
                  <a:schemeClr val="accent1"/>
                </a:solidFill>
                <a:latin typeface="+mj-lt"/>
              </a:defRPr>
            </a:lvl4pPr>
            <a:lvl5pPr marL="914400" indent="0">
              <a:buNone/>
              <a:defRPr sz="2000" b="1" i="0">
                <a:solidFill>
                  <a:schemeClr val="accent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027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3602" y="1011936"/>
            <a:ext cx="7924802" cy="3350830"/>
          </a:xfrm>
        </p:spPr>
        <p:txBody>
          <a:bodyPr anchor="b">
            <a:normAutofit/>
          </a:bodyPr>
          <a:lstStyle>
            <a:lvl1pPr algn="ctr">
              <a:defRPr sz="60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33602" y="4728526"/>
            <a:ext cx="7924801" cy="111753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B04B425-AD26-2748-9379-4D52F1178C82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8562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2AC2E79-609C-0D1A-9B21-608288E7C6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9" y="634999"/>
            <a:ext cx="7152035" cy="5588001"/>
          </a:xfrm>
        </p:spPr>
        <p:txBody>
          <a:bodyPr anchor="b">
            <a:normAutofit/>
          </a:bodyPr>
          <a:lstStyle>
            <a:lvl1pPr algn="l">
              <a:defRPr sz="75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903C4BE1-6BC7-07DF-D465-C3B7FD2F99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2448" y="634999"/>
            <a:ext cx="3385516" cy="1494477"/>
          </a:xfrm>
        </p:spPr>
        <p:txBody>
          <a:bodyPr anchor="t">
            <a:normAutofit/>
          </a:bodyPr>
          <a:lstStyle>
            <a:lvl1pPr marL="0" indent="0" algn="r">
              <a:buNone/>
              <a:defRPr sz="2000" b="1" i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502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5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2AC2E79-609C-0D1A-9B21-608288E7C6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9" y="634999"/>
            <a:ext cx="7152035" cy="5588001"/>
          </a:xfrm>
        </p:spPr>
        <p:txBody>
          <a:bodyPr anchor="b">
            <a:normAutofit/>
          </a:bodyPr>
          <a:lstStyle>
            <a:lvl1pPr algn="l">
              <a:defRPr sz="7500" cap="all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903C4BE1-6BC7-07DF-D465-C3B7FD2F99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2448" y="634999"/>
            <a:ext cx="3385516" cy="1494477"/>
          </a:xfrm>
        </p:spPr>
        <p:txBody>
          <a:bodyPr anchor="t">
            <a:normAutofit/>
          </a:bodyPr>
          <a:lstStyle>
            <a:lvl1pPr marL="0" indent="0" algn="r">
              <a:buNone/>
              <a:defRPr sz="2000" b="1" i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677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001714"/>
            <a:ext cx="10923935" cy="149447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08540" y="0"/>
            <a:ext cx="914400" cy="6309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  <a:latin typeface="+mj-lt"/>
              </a:defRPr>
            </a:lvl1pPr>
          </a:lstStyle>
          <a:p>
            <a:fld id="{D90E5A07-4FDA-D34C-BE60-17876FEEBAA5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4029" y="0"/>
            <a:ext cx="3657600" cy="6309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09324" y="0"/>
            <a:ext cx="548640" cy="6309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bg1"/>
                </a:solidFill>
                <a:latin typeface="+mj-lt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4029" y="2877190"/>
            <a:ext cx="10923935" cy="3345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973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9" r:id="rId5"/>
    <p:sldLayoutId id="2147483780" r:id="rId6"/>
    <p:sldLayoutId id="2147483781" r:id="rId7"/>
    <p:sldLayoutId id="2147483782" r:id="rId8"/>
    <p:sldLayoutId id="2147483832" r:id="rId9"/>
    <p:sldLayoutId id="2147483783" r:id="rId10"/>
    <p:sldLayoutId id="2147483833" r:id="rId11"/>
    <p:sldLayoutId id="2147483784" r:id="rId12"/>
    <p:sldLayoutId id="2147483785" r:id="rId13"/>
    <p:sldLayoutId id="2147483786" r:id="rId14"/>
    <p:sldLayoutId id="2147483787" r:id="rId15"/>
    <p:sldLayoutId id="2147483788" r:id="rId16"/>
    <p:sldLayoutId id="2147483789" r:id="rId17"/>
    <p:sldLayoutId id="2147483790" r:id="rId18"/>
    <p:sldLayoutId id="2147483791" r:id="rId19"/>
    <p:sldLayoutId id="2147483792" r:id="rId20"/>
    <p:sldLayoutId id="2147483793" r:id="rId21"/>
    <p:sldLayoutId id="2147483794" r:id="rId22"/>
    <p:sldLayoutId id="2147483795" r:id="rId23"/>
    <p:sldLayoutId id="2147483796" r:id="rId24"/>
    <p:sldLayoutId id="2147483797" r:id="rId25"/>
    <p:sldLayoutId id="2147483798" r:id="rId26"/>
    <p:sldLayoutId id="2147483799" r:id="rId27"/>
    <p:sldLayoutId id="2147483800" r:id="rId28"/>
    <p:sldLayoutId id="2147483801" r:id="rId29"/>
    <p:sldLayoutId id="2147483802" r:id="rId30"/>
    <p:sldLayoutId id="2147483803" r:id="rId31"/>
    <p:sldLayoutId id="2147483804" r:id="rId32"/>
    <p:sldLayoutId id="2147483805" r:id="rId33"/>
    <p:sldLayoutId id="2147483806" r:id="rId34"/>
    <p:sldLayoutId id="2147483807" r:id="rId35"/>
    <p:sldLayoutId id="2147483808" r:id="rId36"/>
    <p:sldLayoutId id="2147483809" r:id="rId37"/>
    <p:sldLayoutId id="2147483810" r:id="rId38"/>
    <p:sldLayoutId id="2147483811" r:id="rId39"/>
    <p:sldLayoutId id="2147483812" r:id="rId40"/>
    <p:sldLayoutId id="2147483813" r:id="rId41"/>
    <p:sldLayoutId id="2147483814" r:id="rId42"/>
    <p:sldLayoutId id="2147483834" r:id="rId43"/>
    <p:sldLayoutId id="2147483815" r:id="rId44"/>
    <p:sldLayoutId id="2147483816" r:id="rId45"/>
    <p:sldLayoutId id="2147483817" r:id="rId46"/>
    <p:sldLayoutId id="2147483818" r:id="rId47"/>
    <p:sldLayoutId id="2147483819" r:id="rId48"/>
    <p:sldLayoutId id="2147483820" r:id="rId49"/>
    <p:sldLayoutId id="2147483821" r:id="rId50"/>
    <p:sldLayoutId id="2147483822" r:id="rId51"/>
    <p:sldLayoutId id="2147483835" r:id="rId52"/>
    <p:sldLayoutId id="2147483823" r:id="rId53"/>
    <p:sldLayoutId id="2147483824" r:id="rId54"/>
    <p:sldLayoutId id="2147483825" r:id="rId55"/>
    <p:sldLayoutId id="2147483826" r:id="rId56"/>
    <p:sldLayoutId id="2147483827" r:id="rId57"/>
    <p:sldLayoutId id="2147483828" r:id="rId58"/>
    <p:sldLayoutId id="2147483829" r:id="rId59"/>
    <p:sldLayoutId id="2147483830" r:id="rId60"/>
    <p:sldLayoutId id="2147483831" r:id="rId6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b="1" u="sng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7DB68-CA3F-DAE0-94D3-3E4D5B85B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5400" b="1" i="0" u="sng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+mj-ea"/>
                <a:cs typeface="+mj-cs"/>
              </a:rPr>
              <a:t>Parliamentary questions </a:t>
            </a:r>
            <a:br>
              <a:rPr kumimoji="0" lang="en-US" sz="5400" b="1" i="0" u="sng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+mj-ea"/>
                <a:cs typeface="+mj-cs"/>
              </a:rPr>
            </a:br>
            <a:r>
              <a:rPr kumimoji="0" lang="en-US" sz="5400" b="1" i="0" u="sng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+mj-ea"/>
                <a:cs typeface="+mj-cs"/>
              </a:rPr>
              <a:t>as at jan – June 2026</a:t>
            </a:r>
            <a:endParaRPr lang="en-ZA" dirty="0"/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102910B9-4A36-2D3D-BAD6-576A0764E2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7683351"/>
              </p:ext>
            </p:extLst>
          </p:nvPr>
        </p:nvGraphicFramePr>
        <p:xfrm>
          <a:off x="625176" y="2917371"/>
          <a:ext cx="10924560" cy="28916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41520">
                  <a:extLst>
                    <a:ext uri="{9D8B030D-6E8A-4147-A177-3AD203B41FA5}">
                      <a16:colId xmlns:a16="http://schemas.microsoft.com/office/drawing/2014/main" val="1024975906"/>
                    </a:ext>
                  </a:extLst>
                </a:gridCol>
                <a:gridCol w="3641520">
                  <a:extLst>
                    <a:ext uri="{9D8B030D-6E8A-4147-A177-3AD203B41FA5}">
                      <a16:colId xmlns:a16="http://schemas.microsoft.com/office/drawing/2014/main" val="297611509"/>
                    </a:ext>
                  </a:extLst>
                </a:gridCol>
                <a:gridCol w="3641520">
                  <a:extLst>
                    <a:ext uri="{9D8B030D-6E8A-4147-A177-3AD203B41FA5}">
                      <a16:colId xmlns:a16="http://schemas.microsoft.com/office/drawing/2014/main" val="3790265867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Political Parties </a:t>
                      </a:r>
                      <a:endParaRPr kumimoji="0" lang="en-ZA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Number of Parliamentary Questions submitted</a:t>
                      </a:r>
                      <a:endParaRPr kumimoji="0" lang="en-ZA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Percentage </a:t>
                      </a:r>
                      <a:endParaRPr kumimoji="0" lang="en-ZA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Z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119581"/>
                  </a:ext>
                </a:extLst>
              </a:tr>
              <a:tr h="3676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Democratic Alliance [DA]</a:t>
                      </a:r>
                      <a:endParaRPr kumimoji="0" lang="en-ZA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129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57.1%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242489"/>
                  </a:ext>
                </a:extLst>
              </a:tr>
              <a:tr h="3676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uMkhonto </a:t>
                      </a:r>
                      <a:r>
                        <a:rPr kumimoji="0" lang="en-US" sz="1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weSizwe</a:t>
                      </a: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Party [MKP]</a:t>
                      </a:r>
                      <a:endParaRPr kumimoji="0" lang="en-ZA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39.8%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8075997"/>
                  </a:ext>
                </a:extLst>
              </a:tr>
              <a:tr h="3676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Economic Freedom Fighters [EFF]</a:t>
                      </a:r>
                      <a:endParaRPr kumimoji="0" lang="en-ZA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2.7%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3193319"/>
                  </a:ext>
                </a:extLst>
              </a:tr>
              <a:tr h="3676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Inkatha Freedom Party [IFP]</a:t>
                      </a:r>
                      <a:endParaRPr kumimoji="0" lang="en-ZA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0.4%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5368761"/>
                  </a:ext>
                </a:extLst>
              </a:tr>
              <a:tr h="3676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African National Congress [ANC]</a:t>
                      </a:r>
                      <a:endParaRPr kumimoji="0" lang="en-ZA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9640941"/>
                  </a:ext>
                </a:extLst>
              </a:tr>
              <a:tr h="367647">
                <a:tc>
                  <a:txBody>
                    <a:bodyPr/>
                    <a:lstStyle/>
                    <a:p>
                      <a:endParaRPr lang="en-Z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226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775987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B7497187-AF6D-0B0C-99D4-853B5BB367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4532" y="1883"/>
            <a:ext cx="1987468" cy="99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415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CC122-9496-DBEB-8F2B-8865F90CC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ZA" sz="6000" b="1" i="0" u="sng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+mj-ea"/>
                <a:cs typeface="+mj-cs"/>
              </a:rPr>
              <a:t>PQ’s per hon member</a:t>
            </a:r>
            <a:br>
              <a:rPr kumimoji="0" lang="en-ZA" sz="6000" b="1" i="0" u="sng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+mj-ea"/>
                <a:cs typeface="+mj-cs"/>
              </a:rPr>
            </a:br>
            <a:r>
              <a:rPr kumimoji="0" lang="en-ZA" sz="6000" b="1" i="0" u="sng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+mj-ea"/>
                <a:cs typeface="+mj-cs"/>
              </a:rPr>
              <a:t>jan – June 2026</a:t>
            </a:r>
            <a:endParaRPr lang="en-Z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DB672F-48CE-3608-317E-BFBB5732D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4532" y="1883"/>
            <a:ext cx="1987468" cy="999831"/>
          </a:xfrm>
          <a:prstGeom prst="rect">
            <a:avLst/>
          </a:prstGeom>
        </p:spPr>
      </p:pic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271340AC-7CD4-CFC0-F59B-0D0A4197A5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3028787"/>
              </p:ext>
            </p:extLst>
          </p:nvPr>
        </p:nvGraphicFramePr>
        <p:xfrm>
          <a:off x="634029" y="2833007"/>
          <a:ext cx="10925173" cy="3337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84628">
                  <a:extLst>
                    <a:ext uri="{9D8B030D-6E8A-4147-A177-3AD203B41FA5}">
                      <a16:colId xmlns:a16="http://schemas.microsoft.com/office/drawing/2014/main" val="111178974"/>
                    </a:ext>
                  </a:extLst>
                </a:gridCol>
                <a:gridCol w="1436850">
                  <a:extLst>
                    <a:ext uri="{9D8B030D-6E8A-4147-A177-3AD203B41FA5}">
                      <a16:colId xmlns:a16="http://schemas.microsoft.com/office/drawing/2014/main" val="140665620"/>
                    </a:ext>
                  </a:extLst>
                </a:gridCol>
                <a:gridCol w="1560739">
                  <a:extLst>
                    <a:ext uri="{9D8B030D-6E8A-4147-A177-3AD203B41FA5}">
                      <a16:colId xmlns:a16="http://schemas.microsoft.com/office/drawing/2014/main" val="1853310730"/>
                    </a:ext>
                  </a:extLst>
                </a:gridCol>
                <a:gridCol w="1560739">
                  <a:extLst>
                    <a:ext uri="{9D8B030D-6E8A-4147-A177-3AD203B41FA5}">
                      <a16:colId xmlns:a16="http://schemas.microsoft.com/office/drawing/2014/main" val="2443618525"/>
                    </a:ext>
                  </a:extLst>
                </a:gridCol>
                <a:gridCol w="1560739">
                  <a:extLst>
                    <a:ext uri="{9D8B030D-6E8A-4147-A177-3AD203B41FA5}">
                      <a16:colId xmlns:a16="http://schemas.microsoft.com/office/drawing/2014/main" val="1879107337"/>
                    </a:ext>
                  </a:extLst>
                </a:gridCol>
                <a:gridCol w="1560739">
                  <a:extLst>
                    <a:ext uri="{9D8B030D-6E8A-4147-A177-3AD203B41FA5}">
                      <a16:colId xmlns:a16="http://schemas.microsoft.com/office/drawing/2014/main" val="3688082015"/>
                    </a:ext>
                  </a:extLst>
                </a:gridCol>
                <a:gridCol w="1560739">
                  <a:extLst>
                    <a:ext uri="{9D8B030D-6E8A-4147-A177-3AD203B41FA5}">
                      <a16:colId xmlns:a16="http://schemas.microsoft.com/office/drawing/2014/main" val="16859402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ZA" b="1" dirty="0"/>
                        <a:t>MPL’S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JAN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FEB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MAR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APR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MAY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JUN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03090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ZA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 KEEKA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29824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ZA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 GOKOOL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0843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ZA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 LIDGETT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9676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ZA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 MNGADI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3303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ZA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 COLLEY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96119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ZA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 DE BOER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2841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ZA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 NAIR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2226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ZA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 BRAUTESETH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4151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6919905"/>
      </p:ext>
    </p:extLst>
  </p:cSld>
  <p:clrMapOvr>
    <a:masterClrMapping/>
  </p:clrMapOvr>
</p:sld>
</file>

<file path=ppt/theme/theme1.xml><?xml version="1.0" encoding="utf-8"?>
<a:theme xmlns:a="http://schemas.openxmlformats.org/drawingml/2006/main" name="BoldUnderlinesKeynote">
  <a:themeElements>
    <a:clrScheme name="NB - Keynote">
      <a:dk1>
        <a:srgbClr val="000000"/>
      </a:dk1>
      <a:lt1>
        <a:srgbClr val="FFFFFF"/>
      </a:lt1>
      <a:dk2>
        <a:srgbClr val="2C3932"/>
      </a:dk2>
      <a:lt2>
        <a:srgbClr val="FDF6EA"/>
      </a:lt2>
      <a:accent1>
        <a:srgbClr val="003A41"/>
      </a:accent1>
      <a:accent2>
        <a:srgbClr val="ECEBE3"/>
      </a:accent2>
      <a:accent3>
        <a:srgbClr val="400023"/>
      </a:accent3>
      <a:accent4>
        <a:srgbClr val="68989E"/>
      </a:accent4>
      <a:accent5>
        <a:srgbClr val="BFB360"/>
      </a:accent5>
      <a:accent6>
        <a:srgbClr val="BF6093"/>
      </a:accent6>
      <a:hlink>
        <a:srgbClr val="169C9A"/>
      </a:hlink>
      <a:folHlink>
        <a:srgbClr val="E15C3D"/>
      </a:folHlink>
    </a:clrScheme>
    <a:fontScheme name="Custom 9">
      <a:majorFont>
        <a:latin typeface="Aptos"/>
        <a:ea typeface=""/>
        <a:cs typeface=""/>
      </a:majorFont>
      <a:minorFont>
        <a:latin typeface="Apto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ld underlines keynote presentation _win32_DN_v2" id="{E18D5B16-117C-46FD-8B97-39D77F728B32}" vid="{93298573-99F9-4CB3-90C8-DB41313B575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76F8FCD-0A1F-4F6A-8F55-15E9E87E2E4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F782DA7-86C0-4A84-A860-11A1E6E3FB6B}">
  <ds:schemaRefs>
    <ds:schemaRef ds:uri="http://www.w3.org/XML/1998/namespace"/>
    <ds:schemaRef ds:uri="http://purl.org/dc/terms/"/>
    <ds:schemaRef ds:uri="http://schemas.openxmlformats.org/package/2006/metadata/core-properties"/>
    <ds:schemaRef ds:uri="http://purl.org/dc/elements/1.1/"/>
    <ds:schemaRef ds:uri="http://purl.org/dc/dcmitype/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230e9df3-be65-4c73-a93b-d1236ebd677e"/>
    <ds:schemaRef ds:uri="16c05727-aa75-4e4a-9b5f-8a80a1165891"/>
    <ds:schemaRef ds:uri="71af3243-3dd4-4a8d-8c0d-dd76da1f02a5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83A9C388-2C06-4AF2-857C-74055069A2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{8C600FCD-CB4D-43C7-9E62-CA8DB39822BD}e68b7f07-47f1-4c94-a1ca-e7d736a42cf8-TF86f18fb6-1448-4a46-9973-da86b5b4a1df94418399_win32</Template>
  <TotalTime>138</TotalTime>
  <Words>120</Words>
  <Application>Microsoft Office PowerPoint</Application>
  <PresentationFormat>Widescreen</PresentationFormat>
  <Paragraphs>60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Light</vt:lpstr>
      <vt:lpstr>Arial</vt:lpstr>
      <vt:lpstr>BoldUnderlinesKeynote</vt:lpstr>
      <vt:lpstr>Parliamentary questions  as at jan – June 2026</vt:lpstr>
      <vt:lpstr>PQ’s per hon member jan – June 2026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MICHELLE PENNISTON</dc:creator>
  <cp:lastModifiedBy>Lauren Silén</cp:lastModifiedBy>
  <cp:revision>4</cp:revision>
  <dcterms:created xsi:type="dcterms:W3CDTF">2026-06-05T12:50:34Z</dcterms:created>
  <dcterms:modified xsi:type="dcterms:W3CDTF">2026-07-28T10:13:02Z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