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theme/theme5.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heme/theme7.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 id="2147483668" r:id="rId7"/>
    <p:sldMasterId id="2147483690" r:id="rId8"/>
    <p:sldMasterId id="2147483710" r:id="rId9"/>
    <p:sldMasterId id="2147483712" r:id="rId10"/>
  </p:sldMasterIdLst>
  <p:notesMasterIdLst>
    <p:notesMasterId r:id="rId14"/>
  </p:notesMasterIdLst>
  <p:sldIdLst>
    <p:sldId id="308" r:id="rId11"/>
    <p:sldId id="316" r:id="rId12"/>
    <p:sldId id="298" r:id="rId13"/>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5" Type="http://schemas.openxmlformats.org/officeDocument/2006/relationships/slideMaster" Target="slideMasters/slideMaster1.xml"/><Relationship Id="rId15" Type="http://schemas.openxmlformats.org/officeDocument/2006/relationships/tags" Target="tags/tag1.xml"/><Relationship Id="rId10" Type="http://schemas.openxmlformats.org/officeDocument/2006/relationships/slideMaster" Target="slideMasters/slideMaster6.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2025/10/09</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3.xml"/><Relationship Id="rId1" Type="http://schemas.openxmlformats.org/officeDocument/2006/relationships/tags" Target="../tags/tag23.xml"/><Relationship Id="rId4" Type="http://schemas.openxmlformats.org/officeDocument/2006/relationships/image" Target="../media/image10.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5.emf"/><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14.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6.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 y="4144544"/>
            <a:ext cx="12191995" cy="2464129"/>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406138" y="3684749"/>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2" name="Picture 11">
            <a:extLst>
              <a:ext uri="{FF2B5EF4-FFF2-40B4-BE49-F238E27FC236}">
                <a16:creationId xmlns:a16="http://schemas.microsoft.com/office/drawing/2014/main" id="{81417B6E-DCAF-E329-82FA-A9666987E521}"/>
              </a:ext>
            </a:extLst>
          </p:cNvPr>
          <p:cNvPicPr>
            <a:picLocks noChangeAspect="1"/>
          </p:cNvPicPr>
          <p:nvPr userDrawn="1"/>
        </p:nvPicPr>
        <p:blipFill>
          <a:blip r:embed="rId8"/>
          <a:stretch>
            <a:fillRect/>
          </a:stretch>
        </p:blipFill>
        <p:spPr>
          <a:xfrm>
            <a:off x="113202" y="3610137"/>
            <a:ext cx="2260600" cy="2044700"/>
          </a:xfrm>
          <a:prstGeom prst="rect">
            <a:avLst/>
          </a:prstGeom>
        </p:spPr>
      </p:pic>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935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4" y="3175"/>
            <a:ext cx="1220046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pPr lvl="0"/>
            <a:r>
              <a:rPr lang="en-US" noProof="0"/>
              <a:t>Click to edit Master title style</a:t>
            </a:r>
            <a:endParaRPr lang="en-ZA" noProof="0"/>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pPr lvl="0"/>
            <a:r>
              <a:rPr lang="en-US" noProof="0"/>
              <a:t>Click to edit Master subtitle style</a:t>
            </a:r>
            <a:endParaRPr lang="en-ZA" noProof="0"/>
          </a:p>
        </p:txBody>
      </p:sp>
    </p:spTree>
    <p:extLst>
      <p:ext uri="{BB962C8B-B14F-4D97-AF65-F5344CB8AC3E}">
        <p14:creationId xmlns:p14="http://schemas.microsoft.com/office/powerpoint/2010/main" val="10916418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7" name="Objec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solidFill>
                <a:srgbClr val="003896"/>
              </a:solidFill>
              <a:latin typeface="Arial" charset="0"/>
              <a:cs typeface="Arial" charset="0"/>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defRPr/>
            </a:pPr>
            <a:fld id="{8B96C4E4-F781-410B-AD6C-1AF225F5EE3D}" type="slidenum">
              <a:rPr lang="en-ZA"/>
              <a:pPr fontAlgn="base">
                <a:spcBef>
                  <a:spcPct val="0"/>
                </a:spcBef>
                <a:spcAft>
                  <a:spcPct val="0"/>
                </a:spcAft>
                <a:defRPr/>
              </a:pPr>
              <a:t>‹#›</a:t>
            </a:fld>
            <a:endParaRPr lang="en-ZA"/>
          </a:p>
        </p:txBody>
      </p:sp>
    </p:spTree>
    <p:extLst>
      <p:ext uri="{BB962C8B-B14F-4D97-AF65-F5344CB8AC3E}">
        <p14:creationId xmlns:p14="http://schemas.microsoft.com/office/powerpoint/2010/main" val="3202579812"/>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solidFill>
                <a:srgbClr val="003896"/>
              </a:solidFill>
              <a:latin typeface="Arial" charset="0"/>
              <a:cs typeface="Arial" charset="0"/>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defRPr/>
            </a:pPr>
            <a:fld id="{78AB4095-EEFA-46AF-BC6B-98C1269B5472}" type="slidenum">
              <a:rPr lang="en-ZA"/>
              <a:pPr fontAlgn="base">
                <a:spcBef>
                  <a:spcPct val="0"/>
                </a:spcBef>
                <a:spcAft>
                  <a:spcPct val="0"/>
                </a:spcAft>
                <a:defRPr/>
              </a:pPr>
              <a:t>‹#›</a:t>
            </a:fld>
            <a:endParaRPr lang="en-ZA"/>
          </a:p>
        </p:txBody>
      </p:sp>
    </p:spTree>
    <p:extLst>
      <p:ext uri="{BB962C8B-B14F-4D97-AF65-F5344CB8AC3E}">
        <p14:creationId xmlns:p14="http://schemas.microsoft.com/office/powerpoint/2010/main" val="299316143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solidFill>
                <a:srgbClr val="003896"/>
              </a:solidFill>
              <a:latin typeface="Arial" charset="0"/>
              <a:cs typeface="Arial" charset="0"/>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defRPr/>
            </a:pPr>
            <a:fld id="{51A9F7F9-0A64-439D-BDE5-981E9CB70AC1}" type="slidenum">
              <a:rPr lang="en-ZA"/>
              <a:pPr fontAlgn="base">
                <a:spcBef>
                  <a:spcPct val="0"/>
                </a:spcBef>
                <a:spcAft>
                  <a:spcPct val="0"/>
                </a:spcAft>
                <a:defRPr/>
              </a:pPr>
              <a:t>‹#›</a:t>
            </a:fld>
            <a:endParaRPr lang="en-ZA"/>
          </a:p>
        </p:txBody>
      </p:sp>
    </p:spTree>
    <p:extLst>
      <p:ext uri="{BB962C8B-B14F-4D97-AF65-F5344CB8AC3E}">
        <p14:creationId xmlns:p14="http://schemas.microsoft.com/office/powerpoint/2010/main" val="17087663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fontAlgn="base">
              <a:spcBef>
                <a:spcPct val="0"/>
              </a:spcBef>
              <a:spcAft>
                <a:spcPct val="0"/>
              </a:spcAft>
              <a:defRPr/>
            </a:pPr>
            <a:endParaRPr lang="en-ZA"/>
          </a:p>
        </p:txBody>
      </p:sp>
      <p:sp>
        <p:nvSpPr>
          <p:cNvPr id="8" name="Footer Placeholder 7"/>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solidFill>
                <a:srgbClr val="003896"/>
              </a:solidFill>
              <a:latin typeface="Arial" charset="0"/>
              <a:cs typeface="Arial" charset="0"/>
            </a:endParaRPr>
          </a:p>
        </p:txBody>
      </p:sp>
      <p:sp>
        <p:nvSpPr>
          <p:cNvPr id="9" name="Slide Number Placeholder 8"/>
          <p:cNvSpPr>
            <a:spLocks noGrp="1"/>
          </p:cNvSpPr>
          <p:nvPr>
            <p:ph type="sldNum" sz="quarter" idx="12"/>
          </p:nvPr>
        </p:nvSpPr>
        <p:spPr/>
        <p:txBody>
          <a:bodyPr/>
          <a:lstStyle>
            <a:lvl1pPr>
              <a:defRPr/>
            </a:lvl1pPr>
          </a:lstStyle>
          <a:p>
            <a:pPr fontAlgn="base">
              <a:spcBef>
                <a:spcPct val="0"/>
              </a:spcBef>
              <a:spcAft>
                <a:spcPct val="0"/>
              </a:spcAft>
              <a:defRPr/>
            </a:pPr>
            <a:fld id="{3D516906-6D15-4023-97D0-5DBC51836867}" type="slidenum">
              <a:rPr lang="en-ZA"/>
              <a:pPr fontAlgn="base">
                <a:spcBef>
                  <a:spcPct val="0"/>
                </a:spcBef>
                <a:spcAft>
                  <a:spcPct val="0"/>
                </a:spcAft>
                <a:defRPr/>
              </a:pPr>
              <a:t>‹#›</a:t>
            </a:fld>
            <a:endParaRPr lang="en-ZA"/>
          </a:p>
        </p:txBody>
      </p:sp>
    </p:spTree>
    <p:extLst>
      <p:ext uri="{BB962C8B-B14F-4D97-AF65-F5344CB8AC3E}">
        <p14:creationId xmlns:p14="http://schemas.microsoft.com/office/powerpoint/2010/main" val="625674140"/>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fontAlgn="base">
              <a:spcBef>
                <a:spcPct val="0"/>
              </a:spcBef>
              <a:spcAft>
                <a:spcPct val="0"/>
              </a:spcAft>
              <a:defRPr/>
            </a:pPr>
            <a:endParaRPr lang="en-ZA"/>
          </a:p>
        </p:txBody>
      </p:sp>
      <p:sp>
        <p:nvSpPr>
          <p:cNvPr id="4" name="Footer Placeholder 3"/>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solidFill>
                <a:srgbClr val="003896"/>
              </a:solidFill>
              <a:latin typeface="Arial" charset="0"/>
              <a:cs typeface="Arial" charset="0"/>
            </a:endParaRPr>
          </a:p>
        </p:txBody>
      </p:sp>
      <p:sp>
        <p:nvSpPr>
          <p:cNvPr id="5" name="Slide Number Placeholder 4"/>
          <p:cNvSpPr>
            <a:spLocks noGrp="1"/>
          </p:cNvSpPr>
          <p:nvPr>
            <p:ph type="sldNum" sz="quarter" idx="12"/>
          </p:nvPr>
        </p:nvSpPr>
        <p:spPr/>
        <p:txBody>
          <a:bodyPr/>
          <a:lstStyle>
            <a:lvl1pPr>
              <a:defRPr/>
            </a:lvl1pPr>
          </a:lstStyle>
          <a:p>
            <a:pPr fontAlgn="base">
              <a:spcBef>
                <a:spcPct val="0"/>
              </a:spcBef>
              <a:spcAft>
                <a:spcPct val="0"/>
              </a:spcAft>
              <a:defRPr/>
            </a:pPr>
            <a:fld id="{A2607EEC-A0ED-468E-ADF8-15CC7F28A5E5}" type="slidenum">
              <a:rPr lang="en-ZA"/>
              <a:pPr fontAlgn="base">
                <a:spcBef>
                  <a:spcPct val="0"/>
                </a:spcBef>
                <a:spcAft>
                  <a:spcPct val="0"/>
                </a:spcAft>
                <a:defRPr/>
              </a:pPr>
              <a:t>‹#›</a:t>
            </a:fld>
            <a:endParaRPr lang="en-ZA"/>
          </a:p>
        </p:txBody>
      </p:sp>
    </p:spTree>
    <p:extLst>
      <p:ext uri="{BB962C8B-B14F-4D97-AF65-F5344CB8AC3E}">
        <p14:creationId xmlns:p14="http://schemas.microsoft.com/office/powerpoint/2010/main" val="2793096156"/>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fontAlgn="base">
              <a:spcBef>
                <a:spcPct val="0"/>
              </a:spcBef>
              <a:spcAft>
                <a:spcPct val="0"/>
              </a:spcAft>
              <a:defRPr/>
            </a:pPr>
            <a:endParaRPr lang="en-ZA"/>
          </a:p>
        </p:txBody>
      </p:sp>
      <p:sp>
        <p:nvSpPr>
          <p:cNvPr id="3" name="Footer Placeholder 2"/>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solidFill>
                <a:srgbClr val="003896"/>
              </a:solidFill>
              <a:latin typeface="Arial" charset="0"/>
              <a:cs typeface="Arial" charset="0"/>
            </a:endParaRPr>
          </a:p>
        </p:txBody>
      </p:sp>
      <p:sp>
        <p:nvSpPr>
          <p:cNvPr id="4" name="Slide Number Placeholder 3"/>
          <p:cNvSpPr>
            <a:spLocks noGrp="1"/>
          </p:cNvSpPr>
          <p:nvPr>
            <p:ph type="sldNum" sz="quarter" idx="12"/>
          </p:nvPr>
        </p:nvSpPr>
        <p:spPr/>
        <p:txBody>
          <a:bodyPr/>
          <a:lstStyle>
            <a:lvl1pPr>
              <a:defRPr/>
            </a:lvl1pPr>
          </a:lstStyle>
          <a:p>
            <a:pPr fontAlgn="base">
              <a:spcBef>
                <a:spcPct val="0"/>
              </a:spcBef>
              <a:spcAft>
                <a:spcPct val="0"/>
              </a:spcAft>
              <a:defRPr/>
            </a:pPr>
            <a:fld id="{E0148F96-887E-4C04-8EB6-3A91172BC025}" type="slidenum">
              <a:rPr lang="en-ZA"/>
              <a:pPr fontAlgn="base">
                <a:spcBef>
                  <a:spcPct val="0"/>
                </a:spcBef>
                <a:spcAft>
                  <a:spcPct val="0"/>
                </a:spcAft>
                <a:defRPr/>
              </a:pPr>
              <a:t>‹#›</a:t>
            </a:fld>
            <a:endParaRPr lang="en-ZA"/>
          </a:p>
        </p:txBody>
      </p:sp>
    </p:spTree>
    <p:extLst>
      <p:ext uri="{BB962C8B-B14F-4D97-AF65-F5344CB8AC3E}">
        <p14:creationId xmlns:p14="http://schemas.microsoft.com/office/powerpoint/2010/main" val="295891551"/>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solidFill>
                <a:srgbClr val="003896"/>
              </a:solidFill>
              <a:latin typeface="Arial" charset="0"/>
              <a:cs typeface="Arial" charset="0"/>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defRPr/>
            </a:pPr>
            <a:fld id="{7BA644AE-FD6C-4354-A28D-BC243C7847CB}" type="slidenum">
              <a:rPr lang="en-ZA"/>
              <a:pPr fontAlgn="base">
                <a:spcBef>
                  <a:spcPct val="0"/>
                </a:spcBef>
                <a:spcAft>
                  <a:spcPct val="0"/>
                </a:spcAft>
                <a:defRPr/>
              </a:pPr>
              <a:t>‹#›</a:t>
            </a:fld>
            <a:endParaRPr lang="en-ZA"/>
          </a:p>
        </p:txBody>
      </p:sp>
    </p:spTree>
    <p:extLst>
      <p:ext uri="{BB962C8B-B14F-4D97-AF65-F5344CB8AC3E}">
        <p14:creationId xmlns:p14="http://schemas.microsoft.com/office/powerpoint/2010/main" val="2338872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ZA"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fontAlgn="base">
              <a:spcBef>
                <a:spcPct val="0"/>
              </a:spcBef>
              <a:spcAft>
                <a:spcPct val="0"/>
              </a:spcAft>
              <a:defRPr/>
            </a:pPr>
            <a:endParaRPr lang="en-ZA"/>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solidFill>
                <a:srgbClr val="003896"/>
              </a:solidFill>
              <a:latin typeface="Arial" charset="0"/>
              <a:cs typeface="Arial" charset="0"/>
            </a:endParaRPr>
          </a:p>
        </p:txBody>
      </p:sp>
      <p:sp>
        <p:nvSpPr>
          <p:cNvPr id="7" name="Slide Number Placeholder 6"/>
          <p:cNvSpPr>
            <a:spLocks noGrp="1"/>
          </p:cNvSpPr>
          <p:nvPr>
            <p:ph type="sldNum" sz="quarter" idx="12"/>
          </p:nvPr>
        </p:nvSpPr>
        <p:spPr/>
        <p:txBody>
          <a:bodyPr/>
          <a:lstStyle>
            <a:lvl1pPr>
              <a:defRPr/>
            </a:lvl1pPr>
          </a:lstStyle>
          <a:p>
            <a:pPr fontAlgn="base">
              <a:spcBef>
                <a:spcPct val="0"/>
              </a:spcBef>
              <a:spcAft>
                <a:spcPct val="0"/>
              </a:spcAft>
              <a:defRPr/>
            </a:pPr>
            <a:fld id="{AB415B70-D017-4207-BE36-A35C6712554A}" type="slidenum">
              <a:rPr lang="en-ZA"/>
              <a:pPr fontAlgn="base">
                <a:spcBef>
                  <a:spcPct val="0"/>
                </a:spcBef>
                <a:spcAft>
                  <a:spcPct val="0"/>
                </a:spcAft>
                <a:defRPr/>
              </a:pPr>
              <a:t>‹#›</a:t>
            </a:fld>
            <a:endParaRPr lang="en-ZA"/>
          </a:p>
        </p:txBody>
      </p:sp>
    </p:spTree>
    <p:extLst>
      <p:ext uri="{BB962C8B-B14F-4D97-AF65-F5344CB8AC3E}">
        <p14:creationId xmlns:p14="http://schemas.microsoft.com/office/powerpoint/2010/main" val="1811318329"/>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solidFill>
                <a:srgbClr val="003896"/>
              </a:solidFill>
              <a:latin typeface="Arial" charset="0"/>
              <a:cs typeface="Arial" charset="0"/>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defRPr/>
            </a:pPr>
            <a:fld id="{52FD4E71-0C16-4E3D-82BE-35254DB99D23}" type="slidenum">
              <a:rPr lang="en-ZA"/>
              <a:pPr fontAlgn="base">
                <a:spcBef>
                  <a:spcPct val="0"/>
                </a:spcBef>
                <a:spcAft>
                  <a:spcPct val="0"/>
                </a:spcAft>
                <a:defRPr/>
              </a:pPr>
              <a:t>‹#›</a:t>
            </a:fld>
            <a:endParaRPr lang="en-ZA"/>
          </a:p>
        </p:txBody>
      </p:sp>
    </p:spTree>
    <p:extLst>
      <p:ext uri="{BB962C8B-B14F-4D97-AF65-F5344CB8AC3E}">
        <p14:creationId xmlns:p14="http://schemas.microsoft.com/office/powerpoint/2010/main" val="1500076664"/>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defRPr/>
            </a:pPr>
            <a:endParaRPr lang="en-ZA"/>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a:solidFill>
                <a:srgbClr val="003896"/>
              </a:solidFill>
              <a:latin typeface="Arial" charset="0"/>
              <a:cs typeface="Arial" charset="0"/>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defRPr/>
            </a:pPr>
            <a:fld id="{6715B8AD-4558-4958-818B-BEAD96C3C15B}" type="slidenum">
              <a:rPr lang="en-ZA"/>
              <a:pPr fontAlgn="base">
                <a:spcBef>
                  <a:spcPct val="0"/>
                </a:spcBef>
                <a:spcAft>
                  <a:spcPct val="0"/>
                </a:spcAft>
                <a:defRPr/>
              </a:pPr>
              <a:t>‹#›</a:t>
            </a:fld>
            <a:endParaRPr lang="en-ZA"/>
          </a:p>
        </p:txBody>
      </p:sp>
    </p:spTree>
    <p:extLst>
      <p:ext uri="{BB962C8B-B14F-4D97-AF65-F5344CB8AC3E}">
        <p14:creationId xmlns:p14="http://schemas.microsoft.com/office/powerpoint/2010/main" val="1973759649"/>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5" y="166689"/>
            <a:ext cx="11171767" cy="6315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fontAlgn="base">
              <a:spcBef>
                <a:spcPct val="0"/>
              </a:spcBef>
              <a:spcAft>
                <a:spcPct val="0"/>
              </a:spcAft>
              <a:defRPr/>
            </a:pPr>
            <a:endParaRPr lang="en-ZA"/>
          </a:p>
        </p:txBody>
      </p:sp>
      <p:sp>
        <p:nvSpPr>
          <p:cNvPr id="4" name="Slide Number Placeholder 4"/>
          <p:cNvSpPr>
            <a:spLocks noGrp="1"/>
          </p:cNvSpPr>
          <p:nvPr>
            <p:ph type="sldNum" sz="quarter" idx="11"/>
          </p:nvPr>
        </p:nvSpPr>
        <p:spPr>
          <a:xfrm>
            <a:off x="5135034" y="6453189"/>
            <a:ext cx="1344084" cy="268287"/>
          </a:xfrm>
        </p:spPr>
        <p:txBody>
          <a:bodyPr/>
          <a:lstStyle>
            <a:lvl1pPr>
              <a:defRPr/>
            </a:lvl1pPr>
          </a:lstStyle>
          <a:p>
            <a:pPr fontAlgn="base">
              <a:spcBef>
                <a:spcPct val="0"/>
              </a:spcBef>
              <a:spcAft>
                <a:spcPct val="0"/>
              </a:spcAft>
              <a:defRPr/>
            </a:pPr>
            <a:fld id="{1DE1901A-5795-494A-8AC8-462401385D35}" type="slidenum">
              <a:rPr lang="en-ZA"/>
              <a:pPr fontAlgn="base">
                <a:spcBef>
                  <a:spcPct val="0"/>
                </a:spcBef>
                <a:spcAft>
                  <a:spcPct val="0"/>
                </a:spcAft>
                <a:defRPr/>
              </a:pPr>
              <a:t>‹#›</a:t>
            </a:fld>
            <a:endParaRPr lang="en-ZA"/>
          </a:p>
        </p:txBody>
      </p:sp>
    </p:spTree>
    <p:extLst>
      <p:ext uri="{BB962C8B-B14F-4D97-AF65-F5344CB8AC3E}">
        <p14:creationId xmlns:p14="http://schemas.microsoft.com/office/powerpoint/2010/main" val="1027495776"/>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6" name="Title 1"/>
          <p:cNvSpPr>
            <a:spLocks noGrp="1"/>
          </p:cNvSpPr>
          <p:nvPr>
            <p:ph type="title"/>
          </p:nvPr>
        </p:nvSpPr>
        <p:spPr>
          <a:xfrm>
            <a:off x="361681" y="205769"/>
            <a:ext cx="9511777" cy="666000"/>
          </a:xfrm>
        </p:spPr>
        <p:txBody>
          <a:bodyPr>
            <a:noAutofit/>
          </a:bodyPr>
          <a:lstStyle/>
          <a:p>
            <a:r>
              <a:rPr lang="en-US"/>
              <a:t>Click to edit Master title style</a:t>
            </a:r>
            <a:endParaRPr lang="en-ZA" dirty="0"/>
          </a:p>
        </p:txBody>
      </p:sp>
    </p:spTree>
    <p:extLst>
      <p:ext uri="{BB962C8B-B14F-4D97-AF65-F5344CB8AC3E}">
        <p14:creationId xmlns:p14="http://schemas.microsoft.com/office/powerpoint/2010/main" val="16594215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1096705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4" y="3175"/>
            <a:ext cx="1220046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Rectangle 3"/>
          <p:cNvSpPr>
            <a:spLocks noGrp="1" noChangeArrowheads="1"/>
          </p:cNvSpPr>
          <p:nvPr>
            <p:ph type="ctrTitle"/>
          </p:nvPr>
        </p:nvSpPr>
        <p:spPr>
          <a:xfrm>
            <a:off x="4078818" y="3271839"/>
            <a:ext cx="7393516" cy="676275"/>
          </a:xfrm>
        </p:spPr>
        <p:txBody>
          <a:bodyPr anchor="b"/>
          <a:lstStyle>
            <a:lvl1pPr>
              <a:defRPr>
                <a:solidFill>
                  <a:srgbClr val="003896"/>
                </a:solidFill>
              </a:defRPr>
            </a:lvl1pPr>
          </a:lstStyle>
          <a:p>
            <a:pPr lvl="0"/>
            <a:r>
              <a:rPr lang="en-US" noProof="0"/>
              <a:t>Click to edit Master title style</a:t>
            </a:r>
            <a:endParaRPr lang="en-ZA" noProof="0"/>
          </a:p>
        </p:txBody>
      </p:sp>
      <p:sp>
        <p:nvSpPr>
          <p:cNvPr id="3076" name="Rectangle 4"/>
          <p:cNvSpPr>
            <a:spLocks noGrp="1" noChangeArrowheads="1"/>
          </p:cNvSpPr>
          <p:nvPr>
            <p:ph type="subTitle" idx="1"/>
          </p:nvPr>
        </p:nvSpPr>
        <p:spPr>
          <a:xfrm>
            <a:off x="4078818" y="4092576"/>
            <a:ext cx="7393516" cy="2220913"/>
          </a:xfrm>
        </p:spPr>
        <p:txBody>
          <a:bodyPr/>
          <a:lstStyle>
            <a:lvl1pPr marL="0" indent="0">
              <a:buFontTx/>
              <a:buNone/>
              <a:defRPr sz="1800">
                <a:solidFill>
                  <a:srgbClr val="83725B"/>
                </a:solidFill>
              </a:defRPr>
            </a:lvl1pPr>
          </a:lstStyle>
          <a:p>
            <a:pPr lvl="0"/>
            <a:r>
              <a:rPr lang="en-US" noProof="0"/>
              <a:t>Click to edit Master subtitle style</a:t>
            </a:r>
            <a:endParaRPr lang="en-ZA" noProof="0"/>
          </a:p>
        </p:txBody>
      </p:sp>
    </p:spTree>
    <p:extLst>
      <p:ext uri="{BB962C8B-B14F-4D97-AF65-F5344CB8AC3E}">
        <p14:creationId xmlns:p14="http://schemas.microsoft.com/office/powerpoint/2010/main" val="2641229209"/>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dirty="0"/>
          </a:p>
        </p:txBody>
      </p:sp>
      <p:sp>
        <p:nvSpPr>
          <p:cNvPr id="6" name="Slide Number Placeholder 5"/>
          <p:cNvSpPr>
            <a:spLocks noGrp="1"/>
          </p:cNvSpPr>
          <p:nvPr>
            <p:ph type="sldNum" sz="quarter" idx="12"/>
          </p:nvPr>
        </p:nvSpPr>
        <p:spPr/>
        <p:txBody>
          <a:bodyPr/>
          <a:lstStyle>
            <a:lvl1pPr>
              <a:defRPr/>
            </a:lvl1pPr>
          </a:lstStyle>
          <a:p>
            <a:pPr>
              <a:defRPr/>
            </a:pPr>
            <a:fld id="{8B96C4E4-F781-410B-AD6C-1AF225F5EE3D}" type="slidenum">
              <a:rPr lang="en-ZA"/>
              <a:pPr>
                <a:defRPr/>
              </a:pPr>
              <a:t>‹#›</a:t>
            </a:fld>
            <a:endParaRPr lang="en-ZA" dirty="0"/>
          </a:p>
        </p:txBody>
      </p:sp>
    </p:spTree>
    <p:extLst>
      <p:ext uri="{BB962C8B-B14F-4D97-AF65-F5344CB8AC3E}">
        <p14:creationId xmlns:p14="http://schemas.microsoft.com/office/powerpoint/2010/main" val="392689496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dirty="0"/>
          </a:p>
        </p:txBody>
      </p:sp>
      <p:sp>
        <p:nvSpPr>
          <p:cNvPr id="6" name="Slide Number Placeholder 5"/>
          <p:cNvSpPr>
            <a:spLocks noGrp="1"/>
          </p:cNvSpPr>
          <p:nvPr>
            <p:ph type="sldNum" sz="quarter" idx="12"/>
          </p:nvPr>
        </p:nvSpPr>
        <p:spPr/>
        <p:txBody>
          <a:bodyPr/>
          <a:lstStyle>
            <a:lvl1pPr>
              <a:defRPr/>
            </a:lvl1pPr>
          </a:lstStyle>
          <a:p>
            <a:pPr>
              <a:defRPr/>
            </a:pPr>
            <a:fld id="{78AB4095-EEFA-46AF-BC6B-98C1269B5472}" type="slidenum">
              <a:rPr lang="en-ZA"/>
              <a:pPr>
                <a:defRPr/>
              </a:pPr>
              <a:t>‹#›</a:t>
            </a:fld>
            <a:endParaRPr lang="en-ZA" dirty="0"/>
          </a:p>
        </p:txBody>
      </p:sp>
    </p:spTree>
    <p:extLst>
      <p:ext uri="{BB962C8B-B14F-4D97-AF65-F5344CB8AC3E}">
        <p14:creationId xmlns:p14="http://schemas.microsoft.com/office/powerpoint/2010/main" val="42469432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dirty="0"/>
          </a:p>
        </p:txBody>
      </p:sp>
      <p:sp>
        <p:nvSpPr>
          <p:cNvPr id="7" name="Slide Number Placeholder 6"/>
          <p:cNvSpPr>
            <a:spLocks noGrp="1"/>
          </p:cNvSpPr>
          <p:nvPr>
            <p:ph type="sldNum" sz="quarter" idx="12"/>
          </p:nvPr>
        </p:nvSpPr>
        <p:spPr/>
        <p:txBody>
          <a:bodyPr/>
          <a:lstStyle>
            <a:lvl1pPr>
              <a:defRPr/>
            </a:lvl1pPr>
          </a:lstStyle>
          <a:p>
            <a:pPr>
              <a:defRPr/>
            </a:pPr>
            <a:fld id="{51A9F7F9-0A64-439D-BDE5-981E9CB70AC1}" type="slidenum">
              <a:rPr lang="en-ZA"/>
              <a:pPr>
                <a:defRPr/>
              </a:pPr>
              <a:t>‹#›</a:t>
            </a:fld>
            <a:endParaRPr lang="en-ZA" dirty="0"/>
          </a:p>
        </p:txBody>
      </p:sp>
    </p:spTree>
    <p:extLst>
      <p:ext uri="{BB962C8B-B14F-4D97-AF65-F5344CB8AC3E}">
        <p14:creationId xmlns:p14="http://schemas.microsoft.com/office/powerpoint/2010/main" val="76118875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dirty="0"/>
          </a:p>
        </p:txBody>
      </p:sp>
      <p:sp>
        <p:nvSpPr>
          <p:cNvPr id="8" name="Footer Placeholder 7"/>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dirty="0"/>
          </a:p>
        </p:txBody>
      </p:sp>
      <p:sp>
        <p:nvSpPr>
          <p:cNvPr id="9" name="Slide Number Placeholder 8"/>
          <p:cNvSpPr>
            <a:spLocks noGrp="1"/>
          </p:cNvSpPr>
          <p:nvPr>
            <p:ph type="sldNum" sz="quarter" idx="12"/>
          </p:nvPr>
        </p:nvSpPr>
        <p:spPr/>
        <p:txBody>
          <a:bodyPr/>
          <a:lstStyle>
            <a:lvl1pPr>
              <a:defRPr/>
            </a:lvl1pPr>
          </a:lstStyle>
          <a:p>
            <a:pPr>
              <a:defRPr/>
            </a:pPr>
            <a:fld id="{3D516906-6D15-4023-97D0-5DBC51836867}" type="slidenum">
              <a:rPr lang="en-ZA"/>
              <a:pPr>
                <a:defRPr/>
              </a:pPr>
              <a:t>‹#›</a:t>
            </a:fld>
            <a:endParaRPr lang="en-ZA" dirty="0"/>
          </a:p>
        </p:txBody>
      </p:sp>
    </p:spTree>
    <p:extLst>
      <p:ext uri="{BB962C8B-B14F-4D97-AF65-F5344CB8AC3E}">
        <p14:creationId xmlns:p14="http://schemas.microsoft.com/office/powerpoint/2010/main" val="3043553115"/>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Footer Placeholder 3"/>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dirty="0"/>
          </a:p>
        </p:txBody>
      </p:sp>
      <p:sp>
        <p:nvSpPr>
          <p:cNvPr id="5" name="Slide Number Placeholder 4"/>
          <p:cNvSpPr>
            <a:spLocks noGrp="1"/>
          </p:cNvSpPr>
          <p:nvPr>
            <p:ph type="sldNum" sz="quarter" idx="12"/>
          </p:nvPr>
        </p:nvSpPr>
        <p:spPr/>
        <p:txBody>
          <a:bodyPr/>
          <a:lstStyle>
            <a:lvl1pPr>
              <a:defRPr/>
            </a:lvl1pPr>
          </a:lstStyle>
          <a:p>
            <a:pPr>
              <a:defRPr/>
            </a:pPr>
            <a:fld id="{A2607EEC-A0ED-468E-ADF8-15CC7F28A5E5}" type="slidenum">
              <a:rPr lang="en-ZA"/>
              <a:pPr>
                <a:defRPr/>
              </a:pPr>
              <a:t>‹#›</a:t>
            </a:fld>
            <a:endParaRPr lang="en-ZA" dirty="0"/>
          </a:p>
        </p:txBody>
      </p:sp>
    </p:spTree>
    <p:extLst>
      <p:ext uri="{BB962C8B-B14F-4D97-AF65-F5344CB8AC3E}">
        <p14:creationId xmlns:p14="http://schemas.microsoft.com/office/powerpoint/2010/main" val="2167917999"/>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dirty="0"/>
          </a:p>
        </p:txBody>
      </p:sp>
      <p:sp>
        <p:nvSpPr>
          <p:cNvPr id="3" name="Footer Placeholder 2"/>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dirty="0"/>
          </a:p>
        </p:txBody>
      </p:sp>
      <p:sp>
        <p:nvSpPr>
          <p:cNvPr id="4" name="Slide Number Placeholder 3"/>
          <p:cNvSpPr>
            <a:spLocks noGrp="1"/>
          </p:cNvSpPr>
          <p:nvPr>
            <p:ph type="sldNum" sz="quarter" idx="12"/>
          </p:nvPr>
        </p:nvSpPr>
        <p:spPr/>
        <p:txBody>
          <a:bodyPr/>
          <a:lstStyle>
            <a:lvl1pPr>
              <a:defRPr/>
            </a:lvl1pPr>
          </a:lstStyle>
          <a:p>
            <a:pPr>
              <a:defRPr/>
            </a:pPr>
            <a:fld id="{E0148F96-887E-4C04-8EB6-3A91172BC025}" type="slidenum">
              <a:rPr lang="en-ZA"/>
              <a:pPr>
                <a:defRPr/>
              </a:pPr>
              <a:t>‹#›</a:t>
            </a:fld>
            <a:endParaRPr lang="en-ZA" dirty="0"/>
          </a:p>
        </p:txBody>
      </p:sp>
    </p:spTree>
    <p:extLst>
      <p:ext uri="{BB962C8B-B14F-4D97-AF65-F5344CB8AC3E}">
        <p14:creationId xmlns:p14="http://schemas.microsoft.com/office/powerpoint/2010/main" val="330878581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dirty="0"/>
          </a:p>
        </p:txBody>
      </p:sp>
      <p:sp>
        <p:nvSpPr>
          <p:cNvPr id="7" name="Slide Number Placeholder 6"/>
          <p:cNvSpPr>
            <a:spLocks noGrp="1"/>
          </p:cNvSpPr>
          <p:nvPr>
            <p:ph type="sldNum" sz="quarter" idx="12"/>
          </p:nvPr>
        </p:nvSpPr>
        <p:spPr/>
        <p:txBody>
          <a:bodyPr/>
          <a:lstStyle>
            <a:lvl1pPr>
              <a:defRPr/>
            </a:lvl1pPr>
          </a:lstStyle>
          <a:p>
            <a:pPr>
              <a:defRPr/>
            </a:pPr>
            <a:fld id="{7BA644AE-FD6C-4354-A28D-BC243C7847CB}" type="slidenum">
              <a:rPr lang="en-ZA"/>
              <a:pPr>
                <a:defRPr/>
              </a:pPr>
              <a:t>‹#›</a:t>
            </a:fld>
            <a:endParaRPr lang="en-ZA" dirty="0"/>
          </a:p>
        </p:txBody>
      </p:sp>
    </p:spTree>
    <p:extLst>
      <p:ext uri="{BB962C8B-B14F-4D97-AF65-F5344CB8AC3E}">
        <p14:creationId xmlns:p14="http://schemas.microsoft.com/office/powerpoint/2010/main" val="1668090978"/>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ZA"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dirty="0"/>
          </a:p>
        </p:txBody>
      </p:sp>
      <p:sp>
        <p:nvSpPr>
          <p:cNvPr id="7" name="Slide Number Placeholder 6"/>
          <p:cNvSpPr>
            <a:spLocks noGrp="1"/>
          </p:cNvSpPr>
          <p:nvPr>
            <p:ph type="sldNum" sz="quarter" idx="12"/>
          </p:nvPr>
        </p:nvSpPr>
        <p:spPr/>
        <p:txBody>
          <a:bodyPr/>
          <a:lstStyle>
            <a:lvl1pPr>
              <a:defRPr/>
            </a:lvl1pPr>
          </a:lstStyle>
          <a:p>
            <a:pPr>
              <a:defRPr/>
            </a:pPr>
            <a:fld id="{AB415B70-D017-4207-BE36-A35C6712554A}" type="slidenum">
              <a:rPr lang="en-ZA"/>
              <a:pPr>
                <a:defRPr/>
              </a:pPr>
              <a:t>‹#›</a:t>
            </a:fld>
            <a:endParaRPr lang="en-ZA" dirty="0"/>
          </a:p>
        </p:txBody>
      </p:sp>
    </p:spTree>
    <p:extLst>
      <p:ext uri="{BB962C8B-B14F-4D97-AF65-F5344CB8AC3E}">
        <p14:creationId xmlns:p14="http://schemas.microsoft.com/office/powerpoint/2010/main" val="2941608163"/>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dirty="0"/>
          </a:p>
        </p:txBody>
      </p:sp>
      <p:sp>
        <p:nvSpPr>
          <p:cNvPr id="6" name="Slide Number Placeholder 5"/>
          <p:cNvSpPr>
            <a:spLocks noGrp="1"/>
          </p:cNvSpPr>
          <p:nvPr>
            <p:ph type="sldNum" sz="quarter" idx="12"/>
          </p:nvPr>
        </p:nvSpPr>
        <p:spPr/>
        <p:txBody>
          <a:bodyPr/>
          <a:lstStyle>
            <a:lvl1pPr>
              <a:defRPr/>
            </a:lvl1pPr>
          </a:lstStyle>
          <a:p>
            <a:pPr>
              <a:defRPr/>
            </a:pPr>
            <a:fld id="{52FD4E71-0C16-4E3D-82BE-35254DB99D23}" type="slidenum">
              <a:rPr lang="en-ZA"/>
              <a:pPr>
                <a:defRPr/>
              </a:pPr>
              <a:t>‹#›</a:t>
            </a:fld>
            <a:endParaRPr lang="en-ZA" dirty="0"/>
          </a:p>
        </p:txBody>
      </p:sp>
    </p:spTree>
    <p:extLst>
      <p:ext uri="{BB962C8B-B14F-4D97-AF65-F5344CB8AC3E}">
        <p14:creationId xmlns:p14="http://schemas.microsoft.com/office/powerpoint/2010/main" val="1663604115"/>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1967" y="166689"/>
            <a:ext cx="2791884"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582084" y="166689"/>
            <a:ext cx="8176683"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4176185" y="6453189"/>
            <a:ext cx="3839633" cy="268287"/>
          </a:xfrm>
          <a:prstGeom prst="rect">
            <a:avLst/>
          </a:prstGeom>
        </p:spPr>
        <p:txBody>
          <a:bodyPr/>
          <a:lstStyle>
            <a:lvl1pPr>
              <a:defRPr/>
            </a:lvl1pPr>
          </a:lstStyle>
          <a:p>
            <a:pPr>
              <a:defRPr/>
            </a:pPr>
            <a:endParaRPr lang="en-ZA" dirty="0"/>
          </a:p>
        </p:txBody>
      </p:sp>
      <p:sp>
        <p:nvSpPr>
          <p:cNvPr id="6" name="Slide Number Placeholder 5"/>
          <p:cNvSpPr>
            <a:spLocks noGrp="1"/>
          </p:cNvSpPr>
          <p:nvPr>
            <p:ph type="sldNum" sz="quarter" idx="12"/>
          </p:nvPr>
        </p:nvSpPr>
        <p:spPr/>
        <p:txBody>
          <a:bodyPr/>
          <a:lstStyle>
            <a:lvl1pPr>
              <a:defRPr/>
            </a:lvl1pPr>
          </a:lstStyle>
          <a:p>
            <a:pPr>
              <a:defRPr/>
            </a:pPr>
            <a:fld id="{6715B8AD-4558-4958-818B-BEAD96C3C15B}" type="slidenum">
              <a:rPr lang="en-ZA"/>
              <a:pPr>
                <a:defRPr/>
              </a:pPr>
              <a:t>‹#›</a:t>
            </a:fld>
            <a:endParaRPr lang="en-ZA" dirty="0"/>
          </a:p>
        </p:txBody>
      </p:sp>
    </p:spTree>
    <p:extLst>
      <p:ext uri="{BB962C8B-B14F-4D97-AF65-F5344CB8AC3E}">
        <p14:creationId xmlns:p14="http://schemas.microsoft.com/office/powerpoint/2010/main" val="846447053"/>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82085" y="166689"/>
            <a:ext cx="11171767"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Slide Number Placeholder 4"/>
          <p:cNvSpPr>
            <a:spLocks noGrp="1"/>
          </p:cNvSpPr>
          <p:nvPr>
            <p:ph type="sldNum" sz="quarter" idx="11"/>
          </p:nvPr>
        </p:nvSpPr>
        <p:spPr>
          <a:xfrm>
            <a:off x="5135034" y="6453189"/>
            <a:ext cx="1344084" cy="268287"/>
          </a:xfrm>
        </p:spPr>
        <p:txBody>
          <a:bodyPr/>
          <a:lstStyle>
            <a:lvl1pPr>
              <a:defRPr/>
            </a:lvl1pPr>
          </a:lstStyle>
          <a:p>
            <a:pPr>
              <a:defRPr/>
            </a:pPr>
            <a:fld id="{1DE1901A-5795-494A-8AC8-462401385D35}" type="slidenum">
              <a:rPr lang="en-ZA"/>
              <a:pPr>
                <a:defRPr/>
              </a:pPr>
              <a:t>‹#›</a:t>
            </a:fld>
            <a:endParaRPr lang="en-ZA" dirty="0"/>
          </a:p>
        </p:txBody>
      </p:sp>
    </p:spTree>
    <p:extLst>
      <p:ext uri="{BB962C8B-B14F-4D97-AF65-F5344CB8AC3E}">
        <p14:creationId xmlns:p14="http://schemas.microsoft.com/office/powerpoint/2010/main" val="445687890"/>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ZA" sz="24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231621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4875773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407576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image" Target="../media/image3.png"/><Relationship Id="rId5" Type="http://schemas.openxmlformats.org/officeDocument/2006/relationships/theme" Target="../theme/theme1.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tags" Target="../tags/tag13.xml"/><Relationship Id="rId12"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11" Type="http://schemas.openxmlformats.org/officeDocument/2006/relationships/image" Target="../media/image8.emf"/><Relationship Id="rId5" Type="http://schemas.openxmlformats.org/officeDocument/2006/relationships/theme" Target="../theme/theme2.xml"/><Relationship Id="rId10" Type="http://schemas.openxmlformats.org/officeDocument/2006/relationships/image" Target="../media/image1.emf"/><Relationship Id="rId4" Type="http://schemas.openxmlformats.org/officeDocument/2006/relationships/slideLayout" Target="../slideLayouts/slideLayout8.xml"/><Relationship Id="rId9"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image" Target="../media/image10.emf"/><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oleObject" Target="../embeddings/oleObject7.bin"/><Relationship Id="rId2" Type="http://schemas.openxmlformats.org/officeDocument/2006/relationships/slideLayout" Target="../slideLayouts/slideLayout10.xml"/><Relationship Id="rId16" Type="http://schemas.openxmlformats.org/officeDocument/2006/relationships/tags" Target="../tags/tag22.xml"/><Relationship Id="rId20" Type="http://schemas.openxmlformats.org/officeDocument/2006/relationships/image" Target="../media/image12.jpe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theme" Target="../theme/theme3.xml"/><Relationship Id="rId10" Type="http://schemas.openxmlformats.org/officeDocument/2006/relationships/slideLayout" Target="../slideLayouts/slideLayout18.xml"/><Relationship Id="rId19" Type="http://schemas.openxmlformats.org/officeDocument/2006/relationships/image" Target="../media/image11.jpeg"/><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2.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28.xml"/><Relationship Id="rId7" Type="http://schemas.openxmlformats.org/officeDocument/2006/relationships/image" Target="../media/image8.emf"/><Relationship Id="rId2" Type="http://schemas.openxmlformats.org/officeDocument/2006/relationships/theme" Target="../theme/theme5.xml"/><Relationship Id="rId1" Type="http://schemas.openxmlformats.org/officeDocument/2006/relationships/slideLayout" Target="../slideLayouts/slideLayout35.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tags" Target="../tags/tag29.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heme" Target="../theme/theme6.xml"/><Relationship Id="rId7" Type="http://schemas.openxmlformats.org/officeDocument/2006/relationships/image" Target="../media/image1.emf"/><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oleObject" Target="../embeddings/oleObject4.bin"/><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image" Target="../media/image9.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12" name="Picture 11">
            <a:extLst>
              <a:ext uri="{FF2B5EF4-FFF2-40B4-BE49-F238E27FC236}">
                <a16:creationId xmlns:a16="http://schemas.microsoft.com/office/drawing/2014/main" id="{97394285-7F8F-217D-C4F3-CDA987C0E7A0}"/>
              </a:ext>
            </a:extLst>
          </p:cNvPr>
          <p:cNvPicPr>
            <a:picLocks noChangeAspect="1"/>
          </p:cNvPicPr>
          <p:nvPr userDrawn="1"/>
        </p:nvPicPr>
        <p:blipFill>
          <a:blip r:embed="rId10"/>
          <a:stretch>
            <a:fillRect/>
          </a:stretch>
        </p:blipFill>
        <p:spPr>
          <a:xfrm>
            <a:off x="9815492" y="531812"/>
            <a:ext cx="1841500" cy="381000"/>
          </a:xfrm>
          <a:prstGeom prst="rect">
            <a:avLst/>
          </a:prstGeom>
        </p:spPr>
      </p:pic>
      <p:pic>
        <p:nvPicPr>
          <p:cNvPr id="13" name="Picture 12">
            <a:extLst>
              <a:ext uri="{FF2B5EF4-FFF2-40B4-BE49-F238E27FC236}">
                <a16:creationId xmlns:a16="http://schemas.microsoft.com/office/drawing/2014/main" id="{C97E6BEC-D482-0901-2316-95D508893F82}"/>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5015" y="441730"/>
            <a:ext cx="1749543" cy="499657"/>
          </a:xfrm>
          <a:prstGeom prst="rect">
            <a:avLst/>
          </a:prstGeom>
          <a:noFill/>
          <a:ln>
            <a:noFill/>
          </a:ln>
        </p:spPr>
      </p:pic>
      <p:sp>
        <p:nvSpPr>
          <p:cNvPr id="14" name="TextBox 6">
            <a:extLst>
              <a:ext uri="{FF2B5EF4-FFF2-40B4-BE49-F238E27FC236}">
                <a16:creationId xmlns:a16="http://schemas.microsoft.com/office/drawing/2014/main" id="{B619409D-E657-F8EF-6768-89EA45985221}"/>
              </a:ext>
            </a:extLst>
          </p:cNvPr>
          <p:cNvSpPr txBox="1"/>
          <p:nvPr userDrawn="1"/>
        </p:nvSpPr>
        <p:spPr>
          <a:xfrm>
            <a:off x="228815" y="152171"/>
            <a:ext cx="1911403" cy="261610"/>
          </a:xfrm>
          <a:prstGeom prst="rect">
            <a:avLst/>
          </a:prstGeom>
          <a:noFill/>
        </p:spPr>
        <p:txBody>
          <a:bodyPr wrap="square" rtlCol="0">
            <a:spAutoFit/>
          </a:bodyPr>
          <a:lstStyle/>
          <a:p>
            <a:r>
              <a:rPr lang="en-US" sz="1100" kern="1200" dirty="0">
                <a:solidFill>
                  <a:srgbClr val="003896"/>
                </a:solidFill>
                <a:effectLst/>
                <a:latin typeface="Arial" panose="020B0604020202020204" pitchFamily="34" charset="0"/>
                <a:ea typeface="Times New Roman" panose="02020603050405020304" pitchFamily="18" charset="0"/>
              </a:rPr>
              <a:t>In partnership with</a:t>
            </a:r>
            <a:endParaRPr lang="en-Z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66A82E-2CA2-0BBB-B6D5-7783C1385D05}"/>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708898" y="6273795"/>
            <a:ext cx="1494155" cy="426720"/>
          </a:xfrm>
          <a:prstGeom prst="rect">
            <a:avLst/>
          </a:prstGeom>
          <a:noFill/>
          <a:ln>
            <a:noFill/>
          </a:ln>
        </p:spPr>
      </p:pic>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1"/>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2"/>
          <a:stretch>
            <a:fillRect/>
          </a:stretch>
        </p:blipFill>
        <p:spPr>
          <a:xfrm>
            <a:off x="10037031" y="318311"/>
            <a:ext cx="241300" cy="368300"/>
          </a:xfrm>
          <a:prstGeom prst="rect">
            <a:avLst/>
          </a:prstGeom>
        </p:spPr>
      </p:pic>
      <p:sp>
        <p:nvSpPr>
          <p:cNvPr id="15" name="TextBox 14">
            <a:extLst>
              <a:ext uri="{FF2B5EF4-FFF2-40B4-BE49-F238E27FC236}">
                <a16:creationId xmlns:a16="http://schemas.microsoft.com/office/drawing/2014/main" id="{E29B6C00-1054-2E3C-47EA-23DA27F96A7D}"/>
              </a:ext>
            </a:extLst>
          </p:cNvPr>
          <p:cNvSpPr txBox="1"/>
          <p:nvPr userDrawn="1"/>
        </p:nvSpPr>
        <p:spPr>
          <a:xfrm>
            <a:off x="361681" y="6356350"/>
            <a:ext cx="1335622" cy="261610"/>
          </a:xfrm>
          <a:prstGeom prst="rect">
            <a:avLst/>
          </a:prstGeom>
          <a:noFill/>
        </p:spPr>
        <p:txBody>
          <a:bodyPr wrap="none" rtlCol="0">
            <a:spAutoFit/>
          </a:bodyPr>
          <a:lstStyle/>
          <a:p>
            <a:pPr marL="0" indent="0">
              <a:buClr>
                <a:schemeClr val="bg1">
                  <a:lumMod val="50000"/>
                </a:schemeClr>
              </a:buClr>
              <a:buFont typeface="Wingdings" panose="05000000000000000000" pitchFamily="2" charset="2"/>
              <a:buNone/>
            </a:pPr>
            <a:r>
              <a:rPr lang="en-US" sz="1100" dirty="0"/>
              <a:t>In partnership with</a:t>
            </a:r>
            <a:endParaRPr lang="en-ZA" sz="1100" dirty="0" err="1"/>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6"/>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17" imgW="270" imgH="270" progId="TCLayout.ActiveDocument.1">
                  <p:embed/>
                </p:oleObj>
              </mc:Choice>
              <mc:Fallback>
                <p:oleObj name="think-cell Slide" r:id="rId17" imgW="270" imgH="270" progId="TCLayout.ActiveDocument.1">
                  <p:embed/>
                  <p:pic>
                    <p:nvPicPr>
                      <p:cNvPr id="2" name="Object 1" hidden="1"/>
                      <p:cNvPicPr/>
                      <p:nvPr/>
                    </p:nvPicPr>
                    <p:blipFill>
                      <a:blip r:embed="rId18"/>
                      <a:stretch>
                        <a:fillRect/>
                      </a:stretch>
                    </p:blipFill>
                    <p:spPr>
                      <a:xfrm>
                        <a:off x="2118" y="1589"/>
                        <a:ext cx="2116" cy="1587"/>
                      </a:xfrm>
                      <a:prstGeom prst="rect">
                        <a:avLst/>
                      </a:prstGeom>
                    </p:spPr>
                  </p:pic>
                </p:oleObj>
              </mc:Fallback>
            </mc:AlternateContent>
          </a:graphicData>
        </a:graphic>
      </p:graphicFrame>
      <p:pic>
        <p:nvPicPr>
          <p:cNvPr id="5122" name="Picture 43" descr="logo small"/>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582084" y="166688"/>
            <a:ext cx="8693149"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5125" name="Rectangle 3"/>
          <p:cNvSpPr>
            <a:spLocks noGrp="1" noChangeArrowheads="1"/>
          </p:cNvSpPr>
          <p:nvPr>
            <p:ph type="body" idx="1"/>
          </p:nvPr>
        </p:nvSpPr>
        <p:spPr bwMode="auto">
          <a:xfrm>
            <a:off x="582085" y="1436689"/>
            <a:ext cx="11171767"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Text</a:t>
            </a:r>
            <a:endParaRPr lang="en-ZA" altLang="en-US"/>
          </a:p>
        </p:txBody>
      </p:sp>
      <p:sp>
        <p:nvSpPr>
          <p:cNvPr id="1061" name="Rectangle 37"/>
          <p:cNvSpPr>
            <a:spLocks noGrp="1" noChangeArrowheads="1"/>
          </p:cNvSpPr>
          <p:nvPr>
            <p:ph type="dt" sz="half" idx="2"/>
          </p:nvPr>
        </p:nvSpPr>
        <p:spPr bwMode="auto">
          <a:xfrm>
            <a:off x="609601" y="6453189"/>
            <a:ext cx="2317751"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a:defRPr/>
            </a:pPr>
            <a:endParaRPr lang="en-ZA" dirty="0">
              <a:latin typeface="Arial" charset="0"/>
              <a:cs typeface="Arial" charset="0"/>
            </a:endParaRPr>
          </a:p>
        </p:txBody>
      </p:sp>
      <p:sp>
        <p:nvSpPr>
          <p:cNvPr id="1063" name="Rectangle 39"/>
          <p:cNvSpPr>
            <a:spLocks noGrp="1" noChangeArrowheads="1"/>
          </p:cNvSpPr>
          <p:nvPr>
            <p:ph type="sldNum" sz="quarter" idx="4"/>
          </p:nvPr>
        </p:nvSpPr>
        <p:spPr bwMode="auto">
          <a:xfrm>
            <a:off x="5232400" y="6453189"/>
            <a:ext cx="124671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a:defRPr/>
            </a:pPr>
            <a:fld id="{74E21055-C674-480F-81F8-D72A8ECB56CE}" type="slidenum">
              <a:rPr lang="en-ZA">
                <a:latin typeface="Arial" charset="0"/>
                <a:cs typeface="Arial" charset="0"/>
              </a:rPr>
              <a:pPr>
                <a:defRPr/>
              </a:pPr>
              <a:t>‹#›</a:t>
            </a:fld>
            <a:endParaRPr lang="en-ZA" dirty="0">
              <a:latin typeface="Arial" charset="0"/>
              <a:cs typeface="Arial" charset="0"/>
            </a:endParaRPr>
          </a:p>
        </p:txBody>
      </p:sp>
    </p:spTree>
    <p:extLst>
      <p:ext uri="{BB962C8B-B14F-4D97-AF65-F5344CB8AC3E}">
        <p14:creationId xmlns:p14="http://schemas.microsoft.com/office/powerpoint/2010/main" val="263186551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Lst>
  <p:transition spd="slow">
    <p:fade/>
  </p:transition>
  <p:hf hdr="0" ftr="0"/>
  <p:txStyles>
    <p:titleStyle>
      <a:lvl1pPr algn="l" rtl="0" eaLnBrk="1" fontAlgn="base" hangingPunct="1">
        <a:lnSpc>
          <a:spcPct val="85000"/>
        </a:lnSpc>
        <a:spcBef>
          <a:spcPct val="0"/>
        </a:spcBef>
        <a:spcAft>
          <a:spcPct val="0"/>
        </a:spcAft>
        <a:defRPr sz="2400">
          <a:solidFill>
            <a:schemeClr val="bg1"/>
          </a:solidFill>
          <a:latin typeface="+mj-lt"/>
          <a:ea typeface="+mj-ea"/>
          <a:cs typeface="+mj-cs"/>
        </a:defRPr>
      </a:lvl1pPr>
      <a:lvl2pPr algn="l" rtl="0" eaLnBrk="1" fontAlgn="base" hangingPunct="1">
        <a:lnSpc>
          <a:spcPct val="85000"/>
        </a:lnSpc>
        <a:spcBef>
          <a:spcPct val="0"/>
        </a:spcBef>
        <a:spcAft>
          <a:spcPct val="0"/>
        </a:spcAft>
        <a:defRPr sz="2400">
          <a:solidFill>
            <a:schemeClr val="bg1"/>
          </a:solidFill>
          <a:latin typeface="Arial" charset="0"/>
          <a:cs typeface="Arial" charset="0"/>
        </a:defRPr>
      </a:lvl2pPr>
      <a:lvl3pPr algn="l" rtl="0" eaLnBrk="1" fontAlgn="base" hangingPunct="1">
        <a:lnSpc>
          <a:spcPct val="85000"/>
        </a:lnSpc>
        <a:spcBef>
          <a:spcPct val="0"/>
        </a:spcBef>
        <a:spcAft>
          <a:spcPct val="0"/>
        </a:spcAft>
        <a:defRPr sz="2400">
          <a:solidFill>
            <a:schemeClr val="bg1"/>
          </a:solidFill>
          <a:latin typeface="Arial" charset="0"/>
          <a:cs typeface="Arial" charset="0"/>
        </a:defRPr>
      </a:lvl3pPr>
      <a:lvl4pPr algn="l" rtl="0" eaLnBrk="1" fontAlgn="base" hangingPunct="1">
        <a:lnSpc>
          <a:spcPct val="85000"/>
        </a:lnSpc>
        <a:spcBef>
          <a:spcPct val="0"/>
        </a:spcBef>
        <a:spcAft>
          <a:spcPct val="0"/>
        </a:spcAft>
        <a:defRPr sz="2400">
          <a:solidFill>
            <a:schemeClr val="bg1"/>
          </a:solidFill>
          <a:latin typeface="Arial" charset="0"/>
          <a:cs typeface="Arial" charset="0"/>
        </a:defRPr>
      </a:lvl4pPr>
      <a:lvl5pPr algn="l" rtl="0" eaLnBrk="1" fontAlgn="base" hangingPunct="1">
        <a:lnSpc>
          <a:spcPct val="85000"/>
        </a:lnSpc>
        <a:spcBef>
          <a:spcPct val="0"/>
        </a:spcBef>
        <a:spcAft>
          <a:spcPct val="0"/>
        </a:spcAft>
        <a:defRPr sz="2400">
          <a:solidFill>
            <a:schemeClr val="bg1"/>
          </a:solidFill>
          <a:latin typeface="Arial" charset="0"/>
          <a:cs typeface="Arial" charset="0"/>
        </a:defRPr>
      </a:lvl5pPr>
      <a:lvl6pPr marL="457200" algn="l"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1" fontAlgn="base" hangingPunct="1">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1" fontAlgn="base" hangingPunct="1">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1" fontAlgn="base" hangingPunct="1">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3" descr="logo small"/>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217151" y="341313"/>
            <a:ext cx="1564216"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 y="0"/>
            <a:ext cx="101219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582084" y="166688"/>
            <a:ext cx="8693149"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5125" name="Rectangle 3"/>
          <p:cNvSpPr>
            <a:spLocks noGrp="1" noChangeArrowheads="1"/>
          </p:cNvSpPr>
          <p:nvPr>
            <p:ph type="body" idx="1"/>
          </p:nvPr>
        </p:nvSpPr>
        <p:spPr bwMode="auto">
          <a:xfrm>
            <a:off x="582085" y="1436689"/>
            <a:ext cx="11171767"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sp>
        <p:nvSpPr>
          <p:cNvPr id="1061" name="Rectangle 37"/>
          <p:cNvSpPr>
            <a:spLocks noGrp="1" noChangeArrowheads="1"/>
          </p:cNvSpPr>
          <p:nvPr>
            <p:ph type="dt" sz="half" idx="2"/>
          </p:nvPr>
        </p:nvSpPr>
        <p:spPr bwMode="auto">
          <a:xfrm>
            <a:off x="609601" y="6453189"/>
            <a:ext cx="2317751"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a:defRPr/>
            </a:pPr>
            <a:endParaRPr lang="en-ZA" dirty="0"/>
          </a:p>
        </p:txBody>
      </p:sp>
      <p:sp>
        <p:nvSpPr>
          <p:cNvPr id="1063" name="Rectangle 39"/>
          <p:cNvSpPr>
            <a:spLocks noGrp="1" noChangeArrowheads="1"/>
          </p:cNvSpPr>
          <p:nvPr>
            <p:ph type="sldNum" sz="quarter" idx="4"/>
          </p:nvPr>
        </p:nvSpPr>
        <p:spPr bwMode="auto">
          <a:xfrm>
            <a:off x="5232400" y="6453189"/>
            <a:ext cx="124671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a:defRPr/>
            </a:pPr>
            <a:fld id="{74E21055-C674-480F-81F8-D72A8ECB56CE}" type="slidenum">
              <a:rPr lang="en-ZA"/>
              <a:pPr>
                <a:defRPr/>
              </a:pPr>
              <a:t>‹#›</a:t>
            </a:fld>
            <a:endParaRPr lang="en-ZA" dirty="0"/>
          </a:p>
        </p:txBody>
      </p:sp>
    </p:spTree>
    <p:extLst>
      <p:ext uri="{BB962C8B-B14F-4D97-AF65-F5344CB8AC3E}">
        <p14:creationId xmlns:p14="http://schemas.microsoft.com/office/powerpoint/2010/main" val="234711571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transition spd="slow">
    <p:fade/>
  </p:transition>
  <p:hf hdr="0" ftr="0"/>
  <p:txStyles>
    <p:titleStyle>
      <a:lvl1pPr algn="l" rtl="0" eaLnBrk="1" fontAlgn="base" hangingPunct="1">
        <a:lnSpc>
          <a:spcPct val="85000"/>
        </a:lnSpc>
        <a:spcBef>
          <a:spcPct val="0"/>
        </a:spcBef>
        <a:spcAft>
          <a:spcPct val="0"/>
        </a:spcAft>
        <a:defRPr sz="2400">
          <a:solidFill>
            <a:schemeClr val="bg1"/>
          </a:solidFill>
          <a:latin typeface="+mj-lt"/>
          <a:ea typeface="+mj-ea"/>
          <a:cs typeface="+mj-cs"/>
        </a:defRPr>
      </a:lvl1pPr>
      <a:lvl2pPr algn="l" rtl="0" eaLnBrk="1" fontAlgn="base" hangingPunct="1">
        <a:lnSpc>
          <a:spcPct val="85000"/>
        </a:lnSpc>
        <a:spcBef>
          <a:spcPct val="0"/>
        </a:spcBef>
        <a:spcAft>
          <a:spcPct val="0"/>
        </a:spcAft>
        <a:defRPr sz="2400">
          <a:solidFill>
            <a:schemeClr val="bg1"/>
          </a:solidFill>
          <a:latin typeface="Arial" charset="0"/>
          <a:cs typeface="Arial" charset="0"/>
        </a:defRPr>
      </a:lvl2pPr>
      <a:lvl3pPr algn="l" rtl="0" eaLnBrk="1" fontAlgn="base" hangingPunct="1">
        <a:lnSpc>
          <a:spcPct val="85000"/>
        </a:lnSpc>
        <a:spcBef>
          <a:spcPct val="0"/>
        </a:spcBef>
        <a:spcAft>
          <a:spcPct val="0"/>
        </a:spcAft>
        <a:defRPr sz="2400">
          <a:solidFill>
            <a:schemeClr val="bg1"/>
          </a:solidFill>
          <a:latin typeface="Arial" charset="0"/>
          <a:cs typeface="Arial" charset="0"/>
        </a:defRPr>
      </a:lvl3pPr>
      <a:lvl4pPr algn="l" rtl="0" eaLnBrk="1" fontAlgn="base" hangingPunct="1">
        <a:lnSpc>
          <a:spcPct val="85000"/>
        </a:lnSpc>
        <a:spcBef>
          <a:spcPct val="0"/>
        </a:spcBef>
        <a:spcAft>
          <a:spcPct val="0"/>
        </a:spcAft>
        <a:defRPr sz="2400">
          <a:solidFill>
            <a:schemeClr val="bg1"/>
          </a:solidFill>
          <a:latin typeface="Arial" charset="0"/>
          <a:cs typeface="Arial" charset="0"/>
        </a:defRPr>
      </a:lvl4pPr>
      <a:lvl5pPr algn="l" rtl="0" eaLnBrk="1" fontAlgn="base" hangingPunct="1">
        <a:lnSpc>
          <a:spcPct val="85000"/>
        </a:lnSpc>
        <a:spcBef>
          <a:spcPct val="0"/>
        </a:spcBef>
        <a:spcAft>
          <a:spcPct val="0"/>
        </a:spcAft>
        <a:defRPr sz="2400">
          <a:solidFill>
            <a:schemeClr val="bg1"/>
          </a:solidFill>
          <a:latin typeface="Arial" charset="0"/>
          <a:cs typeface="Arial" charset="0"/>
        </a:defRPr>
      </a:lvl5pPr>
      <a:lvl6pPr marL="457200" algn="l"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1" fontAlgn="base" hangingPunct="1">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1" fontAlgn="base" hangingPunct="1">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1" fontAlgn="base" hangingPunct="1">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1" name="Object 10" hidden="1"/>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11" name="Object 1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ZA" sz="24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B1497D-D85C-49F0-B0C9-9C5FED4EAE9E}" type="slidenum">
              <a:rPr kumimoji="0" lang="en-ZA" sz="1000" b="0" i="0" u="none" strike="noStrike" kern="1200" cap="none" spc="0" normalizeH="0" baseline="0" noProof="0" smtClean="0">
                <a:ln>
                  <a:noFill/>
                </a:ln>
                <a:solidFill>
                  <a:srgbClr val="003896">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000" b="0" i="0" u="none" strike="noStrike" kern="1200" cap="none" spc="0" normalizeH="0" baseline="0" noProof="0" dirty="0">
              <a:ln>
                <a:noFill/>
              </a:ln>
              <a:solidFill>
                <a:srgbClr val="003896">
                  <a:tint val="75000"/>
                </a:srgbClr>
              </a:solidFill>
              <a:effectLst/>
              <a:uLnTx/>
              <a:uFillTx/>
              <a:latin typeface="Arial" panose="020B0604020202020204" pitchFamily="34" charset="0"/>
              <a:ea typeface="+mn-ea"/>
              <a:cs typeface="Arial" panose="020B0604020202020204" pitchFamily="34" charset="0"/>
            </a:endParaRPr>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08327383"/>
      </p:ext>
    </p:extLst>
  </p:cSld>
  <p:clrMap bg1="lt1" tx1="dk1" bg2="lt2" tx2="dk2" accent1="accent1" accent2="accent2" accent3="accent3" accent4="accent4" accent5="accent5" accent6="accent6" hlink="hlink" folHlink="folHlink"/>
  <p:sldLayoutIdLst>
    <p:sldLayoutId id="2147483711" r:id="rId1"/>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89200367"/>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2C42-D751-76B7-5228-EB4345B994A6}"/>
              </a:ext>
            </a:extLst>
          </p:cNvPr>
          <p:cNvSpPr>
            <a:spLocks noGrp="1"/>
          </p:cNvSpPr>
          <p:nvPr>
            <p:ph type="ctrTitle"/>
          </p:nvPr>
        </p:nvSpPr>
        <p:spPr/>
        <p:txBody>
          <a:bodyPr>
            <a:normAutofit/>
          </a:bodyPr>
          <a:lstStyle/>
          <a:p>
            <a:r>
              <a:rPr lang="en-US" dirty="0" err="1"/>
              <a:t>Inxuba</a:t>
            </a:r>
            <a:r>
              <a:rPr lang="en-US" dirty="0"/>
              <a:t> </a:t>
            </a:r>
            <a:r>
              <a:rPr lang="en-US" dirty="0" err="1"/>
              <a:t>Yethemba</a:t>
            </a:r>
            <a:r>
              <a:rPr lang="en-US" dirty="0"/>
              <a:t> Local Municipality</a:t>
            </a:r>
          </a:p>
        </p:txBody>
      </p:sp>
      <p:sp>
        <p:nvSpPr>
          <p:cNvPr id="4" name="Text Placeholder 3">
            <a:extLst>
              <a:ext uri="{FF2B5EF4-FFF2-40B4-BE49-F238E27FC236}">
                <a16:creationId xmlns:a16="http://schemas.microsoft.com/office/drawing/2014/main" id="{51A6FE1E-3360-456F-C936-DDBD9BABBEAC}"/>
              </a:ext>
            </a:extLst>
          </p:cNvPr>
          <p:cNvSpPr>
            <a:spLocks noGrp="1"/>
          </p:cNvSpPr>
          <p:nvPr>
            <p:ph type="body" sz="quarter" idx="10"/>
          </p:nvPr>
        </p:nvSpPr>
        <p:spPr/>
        <p:txBody>
          <a:bodyPr/>
          <a:lstStyle/>
          <a:p>
            <a:r>
              <a:rPr lang="en-US" dirty="0"/>
              <a:t>10 October 2025</a:t>
            </a:r>
          </a:p>
        </p:txBody>
      </p:sp>
      <p:pic>
        <p:nvPicPr>
          <p:cNvPr id="7" name="Picture Placeholder 7" descr="A person using a payphone&#10;&#10;Description automatically generated">
            <a:extLst>
              <a:ext uri="{FF2B5EF4-FFF2-40B4-BE49-F238E27FC236}">
                <a16:creationId xmlns:a16="http://schemas.microsoft.com/office/drawing/2014/main" id="{AC639709-3731-8EE4-63E2-CBD135E0BFD6}"/>
              </a:ext>
            </a:extLst>
          </p:cNvPr>
          <p:cNvPicPr>
            <a:picLocks noChangeAspect="1"/>
          </p:cNvPicPr>
          <p:nvPr/>
        </p:nvPicPr>
        <p:blipFill>
          <a:blip r:embed="rId2" cstate="print">
            <a:extLst>
              <a:ext uri="{28A0092B-C50C-407E-A947-70E740481C1C}">
                <a14:useLocalDpi xmlns:a14="http://schemas.microsoft.com/office/drawing/2010/main" val="0"/>
              </a:ext>
            </a:extLst>
          </a:blip>
          <a:srcRect l="16619" r="16619"/>
          <a:stretch>
            <a:fillRect/>
          </a:stretch>
        </p:blipFill>
        <p:spPr>
          <a:xfrm>
            <a:off x="406138" y="3684749"/>
            <a:ext cx="1895476" cy="1895476"/>
          </a:xfrm>
          <a:prstGeom prst="ellipse">
            <a:avLst/>
          </a:prstGeom>
          <a:solidFill>
            <a:schemeClr val="accent2"/>
          </a:solidFill>
          <a:ln>
            <a:solidFill>
              <a:schemeClr val="bg1"/>
            </a:solidFill>
          </a:ln>
        </p:spPr>
      </p:pic>
      <p:pic>
        <p:nvPicPr>
          <p:cNvPr id="8" name="Picture Placeholder 24" descr="Several wind turbines in a field&#10;&#10;Description automatically generated">
            <a:extLst>
              <a:ext uri="{FF2B5EF4-FFF2-40B4-BE49-F238E27FC236}">
                <a16:creationId xmlns:a16="http://schemas.microsoft.com/office/drawing/2014/main" id="{1C939AD9-918F-D5C9-5E60-49AD08C492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1010376" y="1911285"/>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
        <p:nvSpPr>
          <p:cNvPr id="6" name="Subtitle 5">
            <a:extLst>
              <a:ext uri="{FF2B5EF4-FFF2-40B4-BE49-F238E27FC236}">
                <a16:creationId xmlns:a16="http://schemas.microsoft.com/office/drawing/2014/main" id="{FFE22E5E-18C9-CC48-29F3-244678A7E9C3}"/>
              </a:ext>
            </a:extLst>
          </p:cNvPr>
          <p:cNvSpPr>
            <a:spLocks noGrp="1"/>
          </p:cNvSpPr>
          <p:nvPr>
            <p:ph type="subTitle" idx="1"/>
          </p:nvPr>
        </p:nvSpPr>
        <p:spPr/>
        <p:txBody>
          <a:bodyPr/>
          <a:lstStyle/>
          <a:p>
            <a:r>
              <a:rPr lang="en-US" dirty="0"/>
              <a:t>Eskom</a:t>
            </a:r>
            <a:endParaRPr lang="en-ZA" dirty="0"/>
          </a:p>
        </p:txBody>
      </p:sp>
    </p:spTree>
    <p:extLst>
      <p:ext uri="{BB962C8B-B14F-4D97-AF65-F5344CB8AC3E}">
        <p14:creationId xmlns:p14="http://schemas.microsoft.com/office/powerpoint/2010/main" val="234790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F4AB8-4966-5942-AA75-ABC13D25544F}"/>
              </a:ext>
            </a:extLst>
          </p:cNvPr>
          <p:cNvSpPr>
            <a:spLocks noGrp="1"/>
          </p:cNvSpPr>
          <p:nvPr>
            <p:ph type="title"/>
          </p:nvPr>
        </p:nvSpPr>
        <p:spPr/>
        <p:txBody>
          <a:bodyPr/>
          <a:lstStyle/>
          <a:p>
            <a:r>
              <a:rPr lang="en-US" dirty="0"/>
              <a:t>Municipality Debt Status Post Cooperation Agreement</a:t>
            </a:r>
            <a:endParaRPr lang="en-ZA" dirty="0"/>
          </a:p>
        </p:txBody>
      </p:sp>
      <p:sp>
        <p:nvSpPr>
          <p:cNvPr id="7" name="Content Placeholder 6">
            <a:extLst>
              <a:ext uri="{FF2B5EF4-FFF2-40B4-BE49-F238E27FC236}">
                <a16:creationId xmlns:a16="http://schemas.microsoft.com/office/drawing/2014/main" id="{8A543853-E3BE-1BE0-ACFC-211FCE4A1BCD}"/>
              </a:ext>
            </a:extLst>
          </p:cNvPr>
          <p:cNvSpPr>
            <a:spLocks noGrp="1"/>
          </p:cNvSpPr>
          <p:nvPr>
            <p:ph idx="1"/>
          </p:nvPr>
        </p:nvSpPr>
        <p:spPr/>
        <p:txBody>
          <a:bodyPr/>
          <a:lstStyle/>
          <a:p>
            <a:r>
              <a:rPr lang="en-US" dirty="0"/>
              <a:t>In the Cooperation Agreement the municipality was to pay current accounts on time and an additional R500 000 to be increased to R1m towards the old debt of R274.4m from post Debt Relief approval. </a:t>
            </a:r>
          </a:p>
          <a:p>
            <a:r>
              <a:rPr lang="en-US" dirty="0"/>
              <a:t>Below table is the status of the debt since the Cooperation Agreement.</a:t>
            </a:r>
          </a:p>
          <a:p>
            <a:endParaRPr lang="en-ZA" dirty="0"/>
          </a:p>
        </p:txBody>
      </p:sp>
      <p:pic>
        <p:nvPicPr>
          <p:cNvPr id="8" name="Content Placeholder 4">
            <a:extLst>
              <a:ext uri="{FF2B5EF4-FFF2-40B4-BE49-F238E27FC236}">
                <a16:creationId xmlns:a16="http://schemas.microsoft.com/office/drawing/2014/main" id="{19DDC17B-9489-9AAD-2215-111D032AF02B}"/>
              </a:ext>
            </a:extLst>
          </p:cNvPr>
          <p:cNvPicPr>
            <a:picLocks noChangeAspect="1"/>
          </p:cNvPicPr>
          <p:nvPr/>
        </p:nvPicPr>
        <p:blipFill>
          <a:blip r:embed="rId2"/>
          <a:stretch>
            <a:fillRect/>
          </a:stretch>
        </p:blipFill>
        <p:spPr>
          <a:xfrm>
            <a:off x="467360" y="2174240"/>
            <a:ext cx="11440160" cy="3769360"/>
          </a:xfrm>
          <a:prstGeom prst="rect">
            <a:avLst/>
          </a:prstGeom>
        </p:spPr>
      </p:pic>
    </p:spTree>
    <p:extLst>
      <p:ext uri="{BB962C8B-B14F-4D97-AF65-F5344CB8AC3E}">
        <p14:creationId xmlns:p14="http://schemas.microsoft.com/office/powerpoint/2010/main" val="243607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normAutofit/>
          </a:bodyPr>
          <a:lstStyle/>
          <a:p>
            <a:r>
              <a:rPr lang="en-US" sz="3600" b="1" dirty="0"/>
              <a:t>Thank you</a:t>
            </a:r>
          </a:p>
        </p:txBody>
      </p:sp>
      <p:pic>
        <p:nvPicPr>
          <p:cNvPr id="8" name="Picture Placeholder 7" descr="A close-up of a solar panel&#10;&#10;Description automatically generated">
            <a:extLst>
              <a:ext uri="{FF2B5EF4-FFF2-40B4-BE49-F238E27FC236}">
                <a16:creationId xmlns:a16="http://schemas.microsoft.com/office/drawing/2014/main" id="{879D8634-3BC8-6BB7-58D0-B2F0F53D38AB}"/>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49300" y="3363913"/>
            <a:ext cx="1895475" cy="1895475"/>
          </a:xfrm>
          <a:prstGeom prst="ellipse">
            <a:avLst/>
          </a:prstGeom>
        </p:spPr>
      </p:pic>
      <p:pic>
        <p:nvPicPr>
          <p:cNvPr id="6" name="Picture Placeholder 5" descr="A rainbow over a dam&#10;&#10;Description automatically generated with low confidence">
            <a:extLst>
              <a:ext uri="{FF2B5EF4-FFF2-40B4-BE49-F238E27FC236}">
                <a16:creationId xmlns:a16="http://schemas.microsoft.com/office/drawing/2014/main" id="{C62848E5-EDA5-8EAD-F4FE-7C7F8829439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343198" y="1600672"/>
            <a:ext cx="3294850" cy="3294850"/>
          </a:xfrm>
        </p:spPr>
      </p:pic>
      <p:sp>
        <p:nvSpPr>
          <p:cNvPr id="3" name="TextBox 2">
            <a:extLst>
              <a:ext uri="{FF2B5EF4-FFF2-40B4-BE49-F238E27FC236}">
                <a16:creationId xmlns:a16="http://schemas.microsoft.com/office/drawing/2014/main" id="{443160EC-2CDA-75B4-BE13-5B59BC52D3D3}"/>
              </a:ext>
            </a:extLst>
          </p:cNvPr>
          <p:cNvSpPr txBox="1"/>
          <p:nvPr/>
        </p:nvSpPr>
        <p:spPr>
          <a:xfrm>
            <a:off x="-278296" y="1262270"/>
            <a:ext cx="473206" cy="307777"/>
          </a:xfrm>
          <a:prstGeom prst="rect">
            <a:avLst/>
          </a:prstGeom>
          <a:noFill/>
        </p:spPr>
        <p:txBody>
          <a:bodyPr wrap="none" rtlCol="0">
            <a:spAutoFit/>
          </a:bodyPr>
          <a:lstStyle/>
          <a:p>
            <a:pPr marL="285750" indent="-285750">
              <a:buClr>
                <a:schemeClr val="bg1">
                  <a:lumMod val="50000"/>
                </a:schemeClr>
              </a:buClr>
              <a:buFont typeface="Wingdings" panose="05000000000000000000" pitchFamily="2" charset="2"/>
              <a:buChar char="§"/>
            </a:pPr>
            <a:endParaRPr lang="en-US" sz="1400" dirty="0" err="1"/>
          </a:p>
        </p:txBody>
      </p:sp>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5_Default Design">
  <a:themeElements>
    <a:clrScheme name="Eskom colours">
      <a:dk1>
        <a:srgbClr val="003896"/>
      </a:dk1>
      <a:lt1>
        <a:srgbClr val="FFFFFF"/>
      </a:lt1>
      <a:dk2>
        <a:srgbClr val="83725B"/>
      </a:dk2>
      <a:lt2>
        <a:srgbClr val="F0F0F0"/>
      </a:lt2>
      <a:accent1>
        <a:srgbClr val="96330F"/>
      </a:accent1>
      <a:accent2>
        <a:srgbClr val="858705"/>
      </a:accent2>
      <a:accent3>
        <a:srgbClr val="598787"/>
      </a:accent3>
      <a:accent4>
        <a:srgbClr val="897966"/>
      </a:accent4>
      <a:accent5>
        <a:srgbClr val="C97A00"/>
      </a:accent5>
      <a:accent6>
        <a:srgbClr val="003896"/>
      </a:accent6>
      <a:hlink>
        <a:srgbClr val="003896"/>
      </a:hlink>
      <a:folHlink>
        <a:srgbClr val="897966"/>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resentation template 1 - with visuals included 2017">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6.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Lebogang Manakana</DisplayName>
        <AccountId>11117</AccountId>
        <AccountType/>
      </UserInfo>
    </Owner>
  </documentManagement>
</p:properties>
</file>

<file path=customXml/item3.xml><?xml version="1.0" encoding="utf-8"?>
<?mso-contentType ?>
<SharedContentType xmlns="Microsoft.SharePoint.Taxonomy.ContentTypeSync" SourceId="69b1b3ef-f17b-48c7-a7c8-8ad8b283852f" ContentTypeId="0x0101000D8B3899A4805C44A2FA507CBAF83E58"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4207DC-B30F-4A0C-B5DE-EF409CBB8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33A1265-97A7-4CBC-A6B2-2EEAB6A71AD7}">
  <ds:schemaRefs>
    <ds:schemaRef ds:uri="http://schemas.microsoft.com/office/2006/documentManagement/types"/>
    <ds:schemaRef ds:uri="http://schemas.microsoft.com/office/infopath/2007/PartnerControls"/>
    <ds:schemaRef ds:uri="2c7ddca0-f18f-4514-89ec-cfc256175ba5"/>
    <ds:schemaRef ds:uri="http://schemas.microsoft.com/office/2006/metadata/properties"/>
    <ds:schemaRef ds:uri="http://schemas.openxmlformats.org/package/2006/metadata/core-properties"/>
    <ds:schemaRef ds:uri="http://purl.org/dc/terms/"/>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72832AB3-C3A8-4024-868A-7B93B85F18C6}">
  <ds:schemaRefs>
    <ds:schemaRef ds:uri="Microsoft.SharePoint.Taxonomy.ContentTypeSync"/>
  </ds:schemaRefs>
</ds:datastoreItem>
</file>

<file path=customXml/itemProps4.xml><?xml version="1.0" encoding="utf-8"?>
<ds:datastoreItem xmlns:ds="http://schemas.openxmlformats.org/officeDocument/2006/customXml" ds:itemID="{7F75ADF6-FF55-4FFC-BA53-8A77FEA89285}">
  <ds:schemaRefs>
    <ds:schemaRef ds:uri="http://schemas.microsoft.com/sharepoint/v3/contenttype/forms"/>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5951</TotalTime>
  <Words>64</Words>
  <Application>Microsoft Office PowerPoint</Application>
  <PresentationFormat>Widescreen</PresentationFormat>
  <Paragraphs>7</Paragraphs>
  <Slides>3</Slides>
  <Notes>0</Notes>
  <HiddenSlides>0</HiddenSlides>
  <MMClips>0</MMClips>
  <ScaleCrop>false</ScaleCrop>
  <HeadingPairs>
    <vt:vector size="8" baseType="variant">
      <vt:variant>
        <vt:lpstr>Fonts Used</vt:lpstr>
      </vt:variant>
      <vt:variant>
        <vt:i4>5</vt:i4>
      </vt:variant>
      <vt:variant>
        <vt:lpstr>Theme</vt:lpstr>
      </vt:variant>
      <vt:variant>
        <vt:i4>6</vt:i4>
      </vt:variant>
      <vt:variant>
        <vt:lpstr>Embedded OLE Servers</vt:lpstr>
      </vt:variant>
      <vt:variant>
        <vt:i4>1</vt:i4>
      </vt:variant>
      <vt:variant>
        <vt:lpstr>Slide Titles</vt:lpstr>
      </vt:variant>
      <vt:variant>
        <vt:i4>3</vt:i4>
      </vt:variant>
    </vt:vector>
  </HeadingPairs>
  <TitlesOfParts>
    <vt:vector size="15" baseType="lpstr">
      <vt:lpstr>Arial</vt:lpstr>
      <vt:lpstr>Calibri</vt:lpstr>
      <vt:lpstr>Courier New</vt:lpstr>
      <vt:lpstr>Times New Roman</vt:lpstr>
      <vt:lpstr>Wingdings</vt:lpstr>
      <vt:lpstr>Office Theme</vt:lpstr>
      <vt:lpstr>Content Slide Master</vt:lpstr>
      <vt:lpstr>5_Default Design</vt:lpstr>
      <vt:lpstr>Presentation template 1 - with visuals included 2017</vt:lpstr>
      <vt:lpstr>3_Content Slide Master</vt:lpstr>
      <vt:lpstr>1_Content Slide Master</vt:lpstr>
      <vt:lpstr>think-cell Slide</vt:lpstr>
      <vt:lpstr>Inxuba Yethemba Local Municipality</vt:lpstr>
      <vt:lpstr>Municipality Debt Status Post Cooperation Agreement</vt:lpstr>
      <vt:lpstr>Thank you</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White 16x9</dc:title>
  <dc:creator>Hanlie Smit</dc:creator>
  <cp:lastModifiedBy>Teddy Mtheleli</cp:lastModifiedBy>
  <cp:revision>72</cp:revision>
  <dcterms:created xsi:type="dcterms:W3CDTF">2020-01-06T09:48:40Z</dcterms:created>
  <dcterms:modified xsi:type="dcterms:W3CDTF">2025-10-09T09:21:17Z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